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5" r:id="rId7"/>
    <p:sldId id="266" r:id="rId8"/>
    <p:sldId id="267" r:id="rId9"/>
    <p:sldId id="268" r:id="rId10"/>
    <p:sldId id="269" r:id="rId11"/>
    <p:sldId id="270" r:id="rId12"/>
    <p:sldId id="277" r:id="rId13"/>
    <p:sldId id="278" r:id="rId14"/>
    <p:sldId id="281" r:id="rId15"/>
    <p:sldId id="279" r:id="rId16"/>
    <p:sldId id="280" r:id="rId17"/>
    <p:sldId id="275" r:id="rId18"/>
    <p:sldId id="282" r:id="rId19"/>
    <p:sldId id="283" r:id="rId20"/>
    <p:sldId id="285" r:id="rId21"/>
    <p:sldId id="286" r:id="rId22"/>
    <p:sldId id="287" r:id="rId23"/>
    <p:sldId id="288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300" r:id="rId33"/>
    <p:sldId id="299" r:id="rId34"/>
    <p:sldId id="301" r:id="rId35"/>
    <p:sldId id="303" r:id="rId36"/>
    <p:sldId id="304" r:id="rId37"/>
    <p:sldId id="305" r:id="rId38"/>
    <p:sldId id="306" r:id="rId39"/>
    <p:sldId id="307" r:id="rId40"/>
    <p:sldId id="302" r:id="rId41"/>
    <p:sldId id="310" r:id="rId42"/>
    <p:sldId id="311" r:id="rId43"/>
    <p:sldId id="317" r:id="rId44"/>
    <p:sldId id="318" r:id="rId45"/>
    <p:sldId id="312" r:id="rId46"/>
    <p:sldId id="320" r:id="rId47"/>
    <p:sldId id="319" r:id="rId48"/>
    <p:sldId id="321" r:id="rId49"/>
    <p:sldId id="309" r:id="rId50"/>
    <p:sldId id="323" r:id="rId51"/>
    <p:sldId id="325" r:id="rId52"/>
    <p:sldId id="322" r:id="rId53"/>
    <p:sldId id="337" r:id="rId54"/>
    <p:sldId id="326" r:id="rId55"/>
    <p:sldId id="327" r:id="rId56"/>
    <p:sldId id="324" r:id="rId57"/>
    <p:sldId id="328" r:id="rId58"/>
    <p:sldId id="329" r:id="rId59"/>
    <p:sldId id="330" r:id="rId60"/>
    <p:sldId id="331" r:id="rId61"/>
    <p:sldId id="332" r:id="rId62"/>
    <p:sldId id="334" r:id="rId63"/>
    <p:sldId id="335" r:id="rId64"/>
    <p:sldId id="336" r:id="rId6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5250-52C8-4A0B-93B9-B5DFF840EFC1}" type="datetimeFigureOut">
              <a:rPr lang="fr-FR" smtClean="0"/>
              <a:pPr/>
              <a:t>01/12/2017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25DF-3CC1-420F-9FCD-E6E27DCBA4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5250-52C8-4A0B-93B9-B5DFF840EFC1}" type="datetimeFigureOut">
              <a:rPr lang="fr-FR" smtClean="0"/>
              <a:pPr/>
              <a:t>01/12/2017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25DF-3CC1-420F-9FCD-E6E27DCBA4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5250-52C8-4A0B-93B9-B5DFF840EFC1}" type="datetimeFigureOut">
              <a:rPr lang="fr-FR" smtClean="0"/>
              <a:pPr/>
              <a:t>01/12/2017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25DF-3CC1-420F-9FCD-E6E27DCBA4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5250-52C8-4A0B-93B9-B5DFF840EFC1}" type="datetimeFigureOut">
              <a:rPr lang="fr-FR" smtClean="0"/>
              <a:pPr/>
              <a:t>01/12/2017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25DF-3CC1-420F-9FCD-E6E27DCBA4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5250-52C8-4A0B-93B9-B5DFF840EFC1}" type="datetimeFigureOut">
              <a:rPr lang="fr-FR" smtClean="0"/>
              <a:pPr/>
              <a:t>01/12/2017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25DF-3CC1-420F-9FCD-E6E27DCBA4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5250-52C8-4A0B-93B9-B5DFF840EFC1}" type="datetimeFigureOut">
              <a:rPr lang="fr-FR" smtClean="0"/>
              <a:pPr/>
              <a:t>01/12/2017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25DF-3CC1-420F-9FCD-E6E27DCBA4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5250-52C8-4A0B-93B9-B5DFF840EFC1}" type="datetimeFigureOut">
              <a:rPr lang="fr-FR" smtClean="0"/>
              <a:pPr/>
              <a:t>01/12/2017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25DF-3CC1-420F-9FCD-E6E27DCBA4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5250-52C8-4A0B-93B9-B5DFF840EFC1}" type="datetimeFigureOut">
              <a:rPr lang="fr-FR" smtClean="0"/>
              <a:pPr/>
              <a:t>01/12/2017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25DF-3CC1-420F-9FCD-E6E27DCBA4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5250-52C8-4A0B-93B9-B5DFF840EFC1}" type="datetimeFigureOut">
              <a:rPr lang="fr-FR" smtClean="0"/>
              <a:pPr/>
              <a:t>01/12/2017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25DF-3CC1-420F-9FCD-E6E27DCBA4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5250-52C8-4A0B-93B9-B5DFF840EFC1}" type="datetimeFigureOut">
              <a:rPr lang="fr-FR" smtClean="0"/>
              <a:pPr/>
              <a:t>01/12/2017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25DF-3CC1-420F-9FCD-E6E27DCBA4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5250-52C8-4A0B-93B9-B5DFF840EFC1}" type="datetimeFigureOut">
              <a:rPr lang="fr-FR" smtClean="0"/>
              <a:pPr/>
              <a:t>01/12/2017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25DF-3CC1-420F-9FCD-E6E27DCBA4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55250-52C8-4A0B-93B9-B5DFF840EFC1}" type="datetimeFigureOut">
              <a:rPr lang="fr-FR" smtClean="0"/>
              <a:pPr/>
              <a:t>01/12/2017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B25DF-3CC1-420F-9FCD-E6E27DCBA40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2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7.png"/><Relationship Id="rId4" Type="http://schemas.openxmlformats.org/officeDocument/2006/relationships/image" Target="../media/image14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DMF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1167" y="476672"/>
            <a:ext cx="8575792" cy="58326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réation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476672"/>
            <a:ext cx="7287643" cy="345805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95536" y="4797152"/>
            <a:ext cx="813690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Le premier livre de la Bible, le Livre de la Genèse, nous raconte que, au commencement, Dieu créé l’univers: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Le ciel, la terre, les animaux, les plantes…</a:t>
            </a:r>
            <a:endParaRPr lang="fr-FR" sz="2200" dirty="0">
              <a:latin typeface="Segoe Print" pitchFamily="2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364088" y="3068960"/>
            <a:ext cx="2592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latin typeface="Bodoni MT Black" pitchFamily="18" charset="0"/>
              </a:rPr>
              <a:t>Et Dieu vit que cela était </a:t>
            </a:r>
            <a:r>
              <a:rPr lang="fr-FR" sz="2800" b="1" dirty="0" smtClean="0">
                <a:solidFill>
                  <a:srgbClr val="C00000"/>
                </a:solidFill>
                <a:latin typeface="Bodoni MT Black" pitchFamily="18" charset="0"/>
              </a:rPr>
              <a:t>bon !</a:t>
            </a:r>
            <a:endParaRPr lang="fr-FR" sz="2800" b="1" dirty="0">
              <a:solidFill>
                <a:srgbClr val="C00000"/>
              </a:solidFill>
              <a:latin typeface="Bodoni MT Black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réation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476672"/>
            <a:ext cx="7287643" cy="345805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95536" y="4797152"/>
            <a:ext cx="813690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Le premier livre de la Bible, le Livre de la Genèse, nous raconte que, au commencement, Dieu créé l’univers: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Le ciel, la terre, les animaux, les plantes…</a:t>
            </a:r>
            <a:endParaRPr lang="fr-FR" sz="2200" dirty="0">
              <a:latin typeface="Segoe Print" pitchFamily="2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364088" y="3068960"/>
            <a:ext cx="2592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latin typeface="Bodoni MT Black" pitchFamily="18" charset="0"/>
              </a:rPr>
              <a:t>Et Dieu vit que cela était </a:t>
            </a:r>
            <a:r>
              <a:rPr lang="fr-FR" sz="2800" b="1" dirty="0" smtClean="0">
                <a:solidFill>
                  <a:srgbClr val="C00000"/>
                </a:solidFill>
                <a:latin typeface="Bodoni MT Black" pitchFamily="18" charset="0"/>
              </a:rPr>
              <a:t>bon !</a:t>
            </a:r>
            <a:endParaRPr lang="fr-FR" sz="2800" b="1" dirty="0">
              <a:solidFill>
                <a:srgbClr val="C00000"/>
              </a:solidFill>
              <a:latin typeface="Bodoni MT Black" pitchFamily="18" charset="0"/>
            </a:endParaRPr>
          </a:p>
        </p:txBody>
      </p:sp>
      <p:pic>
        <p:nvPicPr>
          <p:cNvPr id="6" name="Image 5" descr="Nickel !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1" y="3284984"/>
            <a:ext cx="2088233" cy="87925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réation hm et fm.PNG"/>
          <p:cNvPicPr>
            <a:picLocks noChangeAspect="1"/>
          </p:cNvPicPr>
          <p:nvPr/>
        </p:nvPicPr>
        <p:blipFill>
          <a:blip r:embed="rId2" cstate="print"/>
          <a:srcRect r="7810"/>
          <a:stretch>
            <a:fillRect/>
          </a:stretch>
        </p:blipFill>
        <p:spPr>
          <a:xfrm>
            <a:off x="467544" y="476672"/>
            <a:ext cx="5976664" cy="322435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95536" y="4725144"/>
            <a:ext cx="8352928" cy="557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Ensuite,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Dieu crée l’homme et la femme.</a:t>
            </a:r>
          </a:p>
        </p:txBody>
      </p:sp>
      <p:sp>
        <p:nvSpPr>
          <p:cNvPr id="9" name="Ellipse 8"/>
          <p:cNvSpPr/>
          <p:nvPr/>
        </p:nvSpPr>
        <p:spPr>
          <a:xfrm>
            <a:off x="1979712" y="3140968"/>
            <a:ext cx="504056" cy="2160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réation hm et fm.PNG"/>
          <p:cNvPicPr>
            <a:picLocks noChangeAspect="1"/>
          </p:cNvPicPr>
          <p:nvPr/>
        </p:nvPicPr>
        <p:blipFill>
          <a:blip r:embed="rId2" cstate="print"/>
          <a:srcRect r="7810"/>
          <a:stretch>
            <a:fillRect/>
          </a:stretch>
        </p:blipFill>
        <p:spPr>
          <a:xfrm>
            <a:off x="467544" y="476672"/>
            <a:ext cx="5976664" cy="3224356"/>
          </a:xfrm>
          <a:prstGeom prst="rect">
            <a:avLst/>
          </a:prstGeom>
        </p:spPr>
      </p:pic>
      <p:pic>
        <p:nvPicPr>
          <p:cNvPr id="6" name="Image 5" descr="Imag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2420888"/>
            <a:ext cx="1131553" cy="1368151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95536" y="4725144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Ensuite, Dieu crée l’homme et la femme.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Il les crée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à son image et à sa ressemblance</a:t>
            </a:r>
          </a:p>
        </p:txBody>
      </p:sp>
      <p:sp>
        <p:nvSpPr>
          <p:cNvPr id="9" name="Ellipse 8"/>
          <p:cNvSpPr/>
          <p:nvPr/>
        </p:nvSpPr>
        <p:spPr>
          <a:xfrm>
            <a:off x="2051720" y="314096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réation hm et fm.PNG"/>
          <p:cNvPicPr>
            <a:picLocks noChangeAspect="1"/>
          </p:cNvPicPr>
          <p:nvPr/>
        </p:nvPicPr>
        <p:blipFill>
          <a:blip r:embed="rId2" cstate="print"/>
          <a:srcRect r="7810"/>
          <a:stretch>
            <a:fillRect/>
          </a:stretch>
        </p:blipFill>
        <p:spPr>
          <a:xfrm>
            <a:off x="467544" y="476672"/>
            <a:ext cx="5976664" cy="3224356"/>
          </a:xfrm>
          <a:prstGeom prst="rect">
            <a:avLst/>
          </a:prstGeom>
        </p:spPr>
      </p:pic>
      <p:pic>
        <p:nvPicPr>
          <p:cNvPr id="5" name="Image 4" descr="Coeu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476672"/>
            <a:ext cx="504056" cy="490045"/>
          </a:xfrm>
          <a:prstGeom prst="rect">
            <a:avLst/>
          </a:prstGeom>
        </p:spPr>
      </p:pic>
      <p:pic>
        <p:nvPicPr>
          <p:cNvPr id="6" name="Image 5" descr="Imag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2420888"/>
            <a:ext cx="1131553" cy="1368151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95536" y="4725144"/>
            <a:ext cx="835292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Ensuite, Dieu crée l’homme et la femme.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Il les crée à son image et à sa ressemblance,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C’est-à-dire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capables d’aimer et de se donner</a:t>
            </a:r>
            <a:r>
              <a:rPr lang="fr-FR" sz="2200" dirty="0" smtClean="0">
                <a:latin typeface="Segoe Print" pitchFamily="2" charset="0"/>
              </a:rPr>
              <a:t>..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9" name="Ellipse 8"/>
          <p:cNvSpPr/>
          <p:nvPr/>
        </p:nvSpPr>
        <p:spPr>
          <a:xfrm>
            <a:off x="1979712" y="3212976"/>
            <a:ext cx="288032" cy="2160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084168" y="3356992"/>
            <a:ext cx="2592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latin typeface="Bodoni MT Black" pitchFamily="18" charset="0"/>
              </a:rPr>
              <a:t>Et Dieu vit que cela était </a:t>
            </a:r>
            <a:r>
              <a:rPr lang="fr-FR" sz="2800" dirty="0" smtClean="0">
                <a:solidFill>
                  <a:srgbClr val="C00000"/>
                </a:solidFill>
                <a:latin typeface="Bodoni MT Black" pitchFamily="18" charset="0"/>
              </a:rPr>
              <a:t>très</a:t>
            </a:r>
            <a:r>
              <a:rPr lang="fr-FR" sz="2800" dirty="0" smtClean="0">
                <a:latin typeface="Bodoni MT Black" pitchFamily="18" charset="0"/>
              </a:rPr>
              <a:t> </a:t>
            </a:r>
            <a:r>
              <a:rPr lang="fr-FR" sz="2800" b="1" dirty="0" smtClean="0">
                <a:solidFill>
                  <a:srgbClr val="C00000"/>
                </a:solidFill>
                <a:latin typeface="Bodoni MT Black" pitchFamily="18" charset="0"/>
              </a:rPr>
              <a:t>bon !</a:t>
            </a:r>
            <a:endParaRPr lang="fr-FR" sz="2800" b="1" dirty="0">
              <a:solidFill>
                <a:srgbClr val="C00000"/>
              </a:solidFill>
              <a:latin typeface="Bodoni MT Black" pitchFamily="18" charset="0"/>
            </a:endParaRPr>
          </a:p>
        </p:txBody>
      </p:sp>
      <p:pic>
        <p:nvPicPr>
          <p:cNvPr id="4" name="Image 3" descr="Création hm et fm.PNG"/>
          <p:cNvPicPr>
            <a:picLocks noChangeAspect="1"/>
          </p:cNvPicPr>
          <p:nvPr/>
        </p:nvPicPr>
        <p:blipFill>
          <a:blip r:embed="rId2" cstate="print"/>
          <a:srcRect r="7810"/>
          <a:stretch>
            <a:fillRect/>
          </a:stretch>
        </p:blipFill>
        <p:spPr>
          <a:xfrm>
            <a:off x="467544" y="476672"/>
            <a:ext cx="5976664" cy="3224356"/>
          </a:xfrm>
          <a:prstGeom prst="rect">
            <a:avLst/>
          </a:prstGeom>
        </p:spPr>
      </p:pic>
      <p:pic>
        <p:nvPicPr>
          <p:cNvPr id="5" name="Image 4" descr="Coeu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476672"/>
            <a:ext cx="504056" cy="490045"/>
          </a:xfrm>
          <a:prstGeom prst="rect">
            <a:avLst/>
          </a:prstGeom>
        </p:spPr>
      </p:pic>
      <p:pic>
        <p:nvPicPr>
          <p:cNvPr id="6" name="Image 5" descr="Imag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2420888"/>
            <a:ext cx="1131553" cy="1368151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95536" y="4725144"/>
            <a:ext cx="835292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Ensuite, Dieu crée l’homme et la femme.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Il les crée à son image et à sa ressemblance,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C’est-à-dire capables d’aimer et de se donner..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1979712" y="3212976"/>
            <a:ext cx="288032" cy="1440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084168" y="3356992"/>
            <a:ext cx="2592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latin typeface="Bodoni MT Black" pitchFamily="18" charset="0"/>
              </a:rPr>
              <a:t>Et Dieu vit que cela était </a:t>
            </a:r>
            <a:r>
              <a:rPr lang="fr-FR" sz="2800" dirty="0" smtClean="0">
                <a:solidFill>
                  <a:srgbClr val="C00000"/>
                </a:solidFill>
                <a:latin typeface="Bodoni MT Black" pitchFamily="18" charset="0"/>
              </a:rPr>
              <a:t>très</a:t>
            </a:r>
            <a:r>
              <a:rPr lang="fr-FR" sz="2800" dirty="0" smtClean="0">
                <a:latin typeface="Bodoni MT Black" pitchFamily="18" charset="0"/>
              </a:rPr>
              <a:t> </a:t>
            </a:r>
            <a:r>
              <a:rPr lang="fr-FR" sz="2800" b="1" dirty="0" smtClean="0">
                <a:solidFill>
                  <a:srgbClr val="C00000"/>
                </a:solidFill>
                <a:latin typeface="Bodoni MT Black" pitchFamily="18" charset="0"/>
              </a:rPr>
              <a:t>bon !</a:t>
            </a:r>
            <a:endParaRPr lang="fr-FR" sz="2800" b="1" dirty="0">
              <a:solidFill>
                <a:srgbClr val="C00000"/>
              </a:solidFill>
              <a:latin typeface="Bodoni MT Black" pitchFamily="18" charset="0"/>
            </a:endParaRPr>
          </a:p>
        </p:txBody>
      </p:sp>
      <p:pic>
        <p:nvPicPr>
          <p:cNvPr id="4" name="Image 3" descr="Création hm et fm.PNG"/>
          <p:cNvPicPr>
            <a:picLocks noChangeAspect="1"/>
          </p:cNvPicPr>
          <p:nvPr/>
        </p:nvPicPr>
        <p:blipFill>
          <a:blip r:embed="rId2" cstate="print"/>
          <a:srcRect r="7810"/>
          <a:stretch>
            <a:fillRect/>
          </a:stretch>
        </p:blipFill>
        <p:spPr>
          <a:xfrm>
            <a:off x="467544" y="476672"/>
            <a:ext cx="5976664" cy="3224356"/>
          </a:xfrm>
          <a:prstGeom prst="rect">
            <a:avLst/>
          </a:prstGeom>
        </p:spPr>
      </p:pic>
      <p:pic>
        <p:nvPicPr>
          <p:cNvPr id="5" name="Image 4" descr="Coeu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476672"/>
            <a:ext cx="504056" cy="490045"/>
          </a:xfrm>
          <a:prstGeom prst="rect">
            <a:avLst/>
          </a:prstGeom>
        </p:spPr>
      </p:pic>
      <p:pic>
        <p:nvPicPr>
          <p:cNvPr id="6" name="Image 5" descr="Imag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2420888"/>
            <a:ext cx="1131553" cy="1368151"/>
          </a:xfrm>
          <a:prstGeom prst="rect">
            <a:avLst/>
          </a:prstGeom>
        </p:spPr>
      </p:pic>
      <p:pic>
        <p:nvPicPr>
          <p:cNvPr id="7" name="Image 6" descr="Super Nickel 2.PNG"/>
          <p:cNvPicPr>
            <a:picLocks noChangeAspect="1"/>
          </p:cNvPicPr>
          <p:nvPr/>
        </p:nvPicPr>
        <p:blipFill>
          <a:blip r:embed="rId5" cstate="print"/>
          <a:srcRect l="6352" t="16432" r="3132" b="1406"/>
          <a:stretch>
            <a:fillRect/>
          </a:stretch>
        </p:blipFill>
        <p:spPr>
          <a:xfrm>
            <a:off x="2051720" y="3140968"/>
            <a:ext cx="1778597" cy="93610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95536" y="4725144"/>
            <a:ext cx="835292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Ensuite, Dieu crée l’homme et la femme.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Il les crée à son image et à sa ressemblance,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C’est-à-dire capables d’aimer et de se donner..</a:t>
            </a:r>
            <a:r>
              <a:rPr lang="fr-FR" dirty="0" smtClean="0"/>
              <a:t>.</a:t>
            </a:r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23528" y="476672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Dieu a </a:t>
            </a: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un grand projet d’amour</a:t>
            </a:r>
          </a:p>
          <a:p>
            <a:pPr algn="ctr">
              <a:lnSpc>
                <a:spcPct val="150000"/>
              </a:lnSpc>
            </a:pPr>
            <a:r>
              <a:rPr lang="fr-FR" sz="2400" dirty="0">
                <a:latin typeface="Segoe Print" pitchFamily="2" charset="0"/>
              </a:rPr>
              <a:t>I</a:t>
            </a:r>
            <a:r>
              <a:rPr lang="fr-FR" sz="2400" dirty="0" smtClean="0">
                <a:latin typeface="Segoe Print" pitchFamily="2" charset="0"/>
              </a:rPr>
              <a:t>l veut vivre pour toujours avec l’homme et la femme</a:t>
            </a:r>
            <a:r>
              <a:rPr lang="fr-FR" sz="2200" dirty="0"/>
              <a:t>.</a:t>
            </a:r>
          </a:p>
        </p:txBody>
      </p:sp>
      <p:pic>
        <p:nvPicPr>
          <p:cNvPr id="7" name="Image 6" descr="Création 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348880"/>
            <a:ext cx="7611312" cy="417646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51520" y="3933056"/>
            <a:ext cx="864096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fr-FR" sz="1000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L’homme et la femme vivent en harmonie avec Dieu, 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ils ont compris son projet d’amour, 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ils sont pleinement heureux.</a:t>
            </a:r>
          </a:p>
          <a:p>
            <a:endParaRPr lang="fr-FR" dirty="0"/>
          </a:p>
        </p:txBody>
      </p:sp>
      <p:pic>
        <p:nvPicPr>
          <p:cNvPr id="3" name="Image 2" descr="Création 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2102" y="692696"/>
            <a:ext cx="8620378" cy="3831279"/>
          </a:xfrm>
          <a:prstGeom prst="rect">
            <a:avLst/>
          </a:prstGeom>
        </p:spPr>
      </p:pic>
      <p:pic>
        <p:nvPicPr>
          <p:cNvPr id="4" name="Image 3" descr="Coeu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998158">
            <a:off x="6372200" y="3429000"/>
            <a:ext cx="581106" cy="562053"/>
          </a:xfrm>
          <a:prstGeom prst="rect">
            <a:avLst/>
          </a:prstGeom>
        </p:spPr>
      </p:pic>
      <p:pic>
        <p:nvPicPr>
          <p:cNvPr id="5" name="Image 4" descr="Coeu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950105">
            <a:off x="3228771" y="1083134"/>
            <a:ext cx="581106" cy="562053"/>
          </a:xfrm>
          <a:prstGeom prst="rect">
            <a:avLst/>
          </a:prstGeom>
        </p:spPr>
      </p:pic>
      <p:pic>
        <p:nvPicPr>
          <p:cNvPr id="6" name="Image 5" descr="Coeu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53280">
            <a:off x="5839760" y="449993"/>
            <a:ext cx="697289" cy="674427"/>
          </a:xfrm>
          <a:prstGeom prst="rect">
            <a:avLst/>
          </a:prstGeom>
        </p:spPr>
      </p:pic>
      <p:pic>
        <p:nvPicPr>
          <p:cNvPr id="7" name="Image 6" descr="Coeu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063378">
            <a:off x="3753331" y="528485"/>
            <a:ext cx="734357" cy="71027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Démon.PNG"/>
          <p:cNvPicPr>
            <a:picLocks noChangeAspect="1"/>
          </p:cNvPicPr>
          <p:nvPr/>
        </p:nvPicPr>
        <p:blipFill>
          <a:blip r:embed="rId2" cstate="print"/>
          <a:srcRect l="11260" r="13252" b="-1199"/>
          <a:stretch>
            <a:fillRect/>
          </a:stretch>
        </p:blipFill>
        <p:spPr>
          <a:xfrm rot="729118">
            <a:off x="6564166" y="3606243"/>
            <a:ext cx="1413285" cy="1418085"/>
          </a:xfrm>
          <a:prstGeom prst="rect">
            <a:avLst/>
          </a:prstGeom>
        </p:spPr>
      </p:pic>
      <p:pic>
        <p:nvPicPr>
          <p:cNvPr id="4" name="Image 3" descr="Coeu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754846">
            <a:off x="1332692" y="5017418"/>
            <a:ext cx="711632" cy="688299"/>
          </a:xfrm>
          <a:prstGeom prst="rect">
            <a:avLst/>
          </a:prstGeom>
        </p:spPr>
      </p:pic>
      <p:pic>
        <p:nvPicPr>
          <p:cNvPr id="5" name="Image 4" descr="Coeur brisé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415595">
            <a:off x="7524328" y="4797152"/>
            <a:ext cx="1117025" cy="1224136"/>
          </a:xfrm>
          <a:prstGeom prst="rect">
            <a:avLst/>
          </a:prstGeom>
        </p:spPr>
      </p:pic>
      <p:pic>
        <p:nvPicPr>
          <p:cNvPr id="7" name="Image 6" descr="Jardin.PNG"/>
          <p:cNvPicPr>
            <a:picLocks noChangeAspect="1"/>
          </p:cNvPicPr>
          <p:nvPr/>
        </p:nvPicPr>
        <p:blipFill>
          <a:blip r:embed="rId5" cstate="print"/>
          <a:srcRect l="34520" r="10653" b="21678"/>
          <a:stretch>
            <a:fillRect/>
          </a:stretch>
        </p:blipFill>
        <p:spPr>
          <a:xfrm>
            <a:off x="2843808" y="4293096"/>
            <a:ext cx="3888432" cy="2376264"/>
          </a:xfrm>
          <a:prstGeom prst="rect">
            <a:avLst/>
          </a:prstGeom>
        </p:spPr>
      </p:pic>
      <p:pic>
        <p:nvPicPr>
          <p:cNvPr id="8" name="Image 7" descr="Dieu nous aime.PNG"/>
          <p:cNvPicPr>
            <a:picLocks noChangeAspect="1"/>
          </p:cNvPicPr>
          <p:nvPr/>
        </p:nvPicPr>
        <p:blipFill>
          <a:blip r:embed="rId6" cstate="print"/>
          <a:srcRect r="8774" b="27413"/>
          <a:stretch>
            <a:fillRect/>
          </a:stretch>
        </p:blipFill>
        <p:spPr>
          <a:xfrm rot="21029593">
            <a:off x="66449" y="3926036"/>
            <a:ext cx="2926935" cy="1048018"/>
          </a:xfrm>
          <a:prstGeom prst="rect">
            <a:avLst/>
          </a:prstGeom>
        </p:spPr>
      </p:pic>
      <p:pic>
        <p:nvPicPr>
          <p:cNvPr id="9" name="Image 8" descr="Coeur.PNG"/>
          <p:cNvPicPr>
            <a:picLocks noChangeAspect="1"/>
          </p:cNvPicPr>
          <p:nvPr/>
        </p:nvPicPr>
        <p:blipFill>
          <a:blip r:embed="rId3" cstate="print"/>
          <a:srcRect r="9381" b="3367"/>
          <a:stretch>
            <a:fillRect/>
          </a:stretch>
        </p:blipFill>
        <p:spPr>
          <a:xfrm rot="1346155">
            <a:off x="2383022" y="5270089"/>
            <a:ext cx="554705" cy="572128"/>
          </a:xfrm>
          <a:prstGeom prst="rect">
            <a:avLst/>
          </a:prstGeom>
        </p:spPr>
      </p:pic>
      <p:pic>
        <p:nvPicPr>
          <p:cNvPr id="10" name="Image 9" descr="Coeu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026570">
            <a:off x="725148" y="5783867"/>
            <a:ext cx="581106" cy="562053"/>
          </a:xfrm>
          <a:prstGeom prst="rect">
            <a:avLst/>
          </a:prstGeom>
        </p:spPr>
      </p:pic>
      <p:pic>
        <p:nvPicPr>
          <p:cNvPr id="11" name="Image 10" descr="Coeu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114444">
            <a:off x="2960250" y="4317707"/>
            <a:ext cx="688365" cy="588794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467544" y="476672"/>
            <a:ext cx="8208912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Tentés par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le démon</a:t>
            </a:r>
            <a:r>
              <a:rPr lang="fr-FR" sz="2200" dirty="0" smtClean="0">
                <a:solidFill>
                  <a:srgbClr val="C00000"/>
                </a:solidFill>
                <a:latin typeface="Segoe Print" pitchFamily="2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</a:t>
            </a:r>
            <a:r>
              <a:rPr lang="fr-FR" sz="2200" dirty="0" smtClean="0">
                <a:latin typeface="Segoe Print" pitchFamily="2" charset="0"/>
              </a:rPr>
              <a:t>’homme et la femme</a:t>
            </a:r>
            <a:r>
              <a:rPr lang="fr-FR" sz="2200" dirty="0" smtClean="0">
                <a:latin typeface="Segoe Print" pitchFamily="2" charset="0"/>
              </a:rPr>
              <a:t> </a:t>
            </a:r>
            <a:r>
              <a:rPr lang="fr-FR" sz="2200" dirty="0" smtClean="0">
                <a:latin typeface="Segoe Print" pitchFamily="2" charset="0"/>
              </a:rPr>
              <a:t>se mettent à </a:t>
            </a:r>
            <a:r>
              <a:rPr lang="fr-FR" sz="2200" b="1" dirty="0" smtClean="0">
                <a:latin typeface="Segoe Print" pitchFamily="2" charset="0"/>
              </a:rPr>
              <a:t>douter </a:t>
            </a:r>
            <a:r>
              <a:rPr lang="fr-FR" sz="2200" dirty="0" smtClean="0">
                <a:latin typeface="Segoe Print" pitchFamily="2" charset="0"/>
              </a:rPr>
              <a:t>de l’amour de Dieu.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ible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620688"/>
            <a:ext cx="4436421" cy="223046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11560" y="1052736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latin typeface="Segoe Print" pitchFamily="2" charset="0"/>
              </a:rPr>
              <a:t>La </a:t>
            </a:r>
            <a:r>
              <a:rPr lang="fr-FR" sz="4800" dirty="0" smtClean="0">
                <a:solidFill>
                  <a:srgbClr val="C00000"/>
                </a:solidFill>
                <a:latin typeface="Segoe Print" pitchFamily="2" charset="0"/>
              </a:rPr>
              <a:t>Bible</a:t>
            </a:r>
            <a:endParaRPr lang="fr-FR" sz="4800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Démon.PNG"/>
          <p:cNvPicPr>
            <a:picLocks noChangeAspect="1"/>
          </p:cNvPicPr>
          <p:nvPr/>
        </p:nvPicPr>
        <p:blipFill>
          <a:blip r:embed="rId2" cstate="print"/>
          <a:srcRect l="11260" r="13252" b="-1199"/>
          <a:stretch>
            <a:fillRect/>
          </a:stretch>
        </p:blipFill>
        <p:spPr>
          <a:xfrm rot="729118">
            <a:off x="6564166" y="3606243"/>
            <a:ext cx="1413285" cy="1418085"/>
          </a:xfrm>
          <a:prstGeom prst="rect">
            <a:avLst/>
          </a:prstGeom>
        </p:spPr>
      </p:pic>
      <p:pic>
        <p:nvPicPr>
          <p:cNvPr id="4" name="Image 3" descr="Coeu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754846">
            <a:off x="1332692" y="5017418"/>
            <a:ext cx="711632" cy="688299"/>
          </a:xfrm>
          <a:prstGeom prst="rect">
            <a:avLst/>
          </a:prstGeom>
        </p:spPr>
      </p:pic>
      <p:pic>
        <p:nvPicPr>
          <p:cNvPr id="5" name="Image 4" descr="Coeur brisé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452513">
            <a:off x="7524328" y="4797152"/>
            <a:ext cx="1117025" cy="1224136"/>
          </a:xfrm>
          <a:prstGeom prst="rect">
            <a:avLst/>
          </a:prstGeom>
        </p:spPr>
      </p:pic>
      <p:pic>
        <p:nvPicPr>
          <p:cNvPr id="10" name="Image 9" descr="Coeu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026570">
            <a:off x="725148" y="5783867"/>
            <a:ext cx="581106" cy="562053"/>
          </a:xfrm>
          <a:prstGeom prst="rect">
            <a:avLst/>
          </a:prstGeom>
        </p:spPr>
      </p:pic>
      <p:pic>
        <p:nvPicPr>
          <p:cNvPr id="11" name="Image 10" descr="Coeu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114444">
            <a:off x="2960250" y="4317707"/>
            <a:ext cx="688365" cy="588794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467544" y="476672"/>
            <a:ext cx="82089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Tentés par le démon,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</a:t>
            </a:r>
            <a:r>
              <a:rPr lang="fr-FR" sz="2200" dirty="0" smtClean="0">
                <a:latin typeface="Segoe Print" pitchFamily="2" charset="0"/>
              </a:rPr>
              <a:t>’homme et la femme</a:t>
            </a:r>
            <a:r>
              <a:rPr lang="fr-FR" sz="2200" dirty="0" smtClean="0">
                <a:latin typeface="Segoe Print" pitchFamily="2" charset="0"/>
              </a:rPr>
              <a:t> </a:t>
            </a:r>
            <a:r>
              <a:rPr lang="fr-FR" sz="2200" dirty="0" smtClean="0">
                <a:latin typeface="Segoe Print" pitchFamily="2" charset="0"/>
              </a:rPr>
              <a:t>se mettent à douter de l’amour de Dieu.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Ils ne veulent plus dépendre de lui </a:t>
            </a:r>
            <a:r>
              <a:rPr lang="fr-FR" sz="2200" dirty="0" smtClean="0">
                <a:latin typeface="Segoe Print" pitchFamily="2" charset="0"/>
              </a:rPr>
              <a:t>!</a:t>
            </a:r>
          </a:p>
        </p:txBody>
      </p:sp>
      <p:pic>
        <p:nvPicPr>
          <p:cNvPr id="14" name="Image 13" descr="Péché 9.PNG"/>
          <p:cNvPicPr>
            <a:picLocks noChangeAspect="1"/>
          </p:cNvPicPr>
          <p:nvPr/>
        </p:nvPicPr>
        <p:blipFill>
          <a:blip r:embed="rId5" cstate="print"/>
          <a:srcRect l="3240" t="6723" r="7653"/>
          <a:stretch>
            <a:fillRect/>
          </a:stretch>
        </p:blipFill>
        <p:spPr>
          <a:xfrm>
            <a:off x="2411760" y="3861048"/>
            <a:ext cx="3960440" cy="2996952"/>
          </a:xfrm>
          <a:prstGeom prst="rect">
            <a:avLst/>
          </a:prstGeom>
        </p:spPr>
      </p:pic>
      <p:pic>
        <p:nvPicPr>
          <p:cNvPr id="8" name="Image 7" descr="Dieu nous aime.PNG"/>
          <p:cNvPicPr>
            <a:picLocks noChangeAspect="1"/>
          </p:cNvPicPr>
          <p:nvPr/>
        </p:nvPicPr>
        <p:blipFill>
          <a:blip r:embed="rId6" cstate="print"/>
          <a:srcRect r="8774" b="27413"/>
          <a:stretch>
            <a:fillRect/>
          </a:stretch>
        </p:blipFill>
        <p:spPr>
          <a:xfrm rot="21029593">
            <a:off x="66448" y="3951548"/>
            <a:ext cx="2926935" cy="104801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Démon.PNG"/>
          <p:cNvPicPr>
            <a:picLocks noChangeAspect="1"/>
          </p:cNvPicPr>
          <p:nvPr/>
        </p:nvPicPr>
        <p:blipFill>
          <a:blip r:embed="rId2" cstate="print"/>
          <a:srcRect l="14210" r="13252" b="9471"/>
          <a:stretch>
            <a:fillRect/>
          </a:stretch>
        </p:blipFill>
        <p:spPr>
          <a:xfrm rot="729118">
            <a:off x="6634521" y="3613732"/>
            <a:ext cx="1358049" cy="1268563"/>
          </a:xfrm>
          <a:prstGeom prst="rect">
            <a:avLst/>
          </a:prstGeom>
        </p:spPr>
      </p:pic>
      <p:pic>
        <p:nvPicPr>
          <p:cNvPr id="5" name="Image 4" descr="Coeur brisé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52513">
            <a:off x="7524328" y="4797152"/>
            <a:ext cx="1117025" cy="1224136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467544" y="476672"/>
            <a:ext cx="820891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Tentés par le démon,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Adam et Eve se mettent à douter de l’amour de Dieu.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Ils ne veulent plus dépendre de lui </a:t>
            </a:r>
            <a:r>
              <a:rPr lang="fr-FR" sz="2200" dirty="0" smtClean="0">
                <a:latin typeface="Segoe Print" pitchFamily="2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Ils veulent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décider seuls </a:t>
            </a:r>
            <a:r>
              <a:rPr lang="fr-FR" sz="2200" dirty="0" smtClean="0">
                <a:latin typeface="Segoe Print" pitchFamily="2" charset="0"/>
              </a:rPr>
              <a:t>de ce qui est bon pour eux et de ce qui ne l’est pas … </a:t>
            </a:r>
            <a:endParaRPr lang="fr-FR" sz="2200" dirty="0">
              <a:latin typeface="Segoe Print" pitchFamily="2" charset="0"/>
            </a:endParaRPr>
          </a:p>
        </p:txBody>
      </p:sp>
      <p:pic>
        <p:nvPicPr>
          <p:cNvPr id="13" name="Image 12" descr="Péché 11.PNG"/>
          <p:cNvPicPr>
            <a:picLocks noChangeAspect="1"/>
          </p:cNvPicPr>
          <p:nvPr/>
        </p:nvPicPr>
        <p:blipFill>
          <a:blip r:embed="rId4" cstate="print"/>
          <a:srcRect r="1562"/>
          <a:stretch>
            <a:fillRect/>
          </a:stretch>
        </p:blipFill>
        <p:spPr>
          <a:xfrm>
            <a:off x="2195736" y="3811100"/>
            <a:ext cx="4536504" cy="2930268"/>
          </a:xfrm>
          <a:prstGeom prst="rect">
            <a:avLst/>
          </a:prstGeom>
        </p:spPr>
      </p:pic>
      <p:pic>
        <p:nvPicPr>
          <p:cNvPr id="8" name="Image 7" descr="Dieu nous aime.PNG"/>
          <p:cNvPicPr>
            <a:picLocks noChangeAspect="1"/>
          </p:cNvPicPr>
          <p:nvPr/>
        </p:nvPicPr>
        <p:blipFill>
          <a:blip r:embed="rId5" cstate="print"/>
          <a:srcRect r="8774" b="27413"/>
          <a:stretch>
            <a:fillRect/>
          </a:stretch>
        </p:blipFill>
        <p:spPr>
          <a:xfrm rot="21029593">
            <a:off x="66448" y="3951548"/>
            <a:ext cx="2926935" cy="104801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55576" y="908720"/>
            <a:ext cx="633670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Dieu ne s’impose jamais </a:t>
            </a:r>
            <a:r>
              <a:rPr lang="fr-FR" sz="2200" dirty="0" smtClean="0">
                <a:latin typeface="Segoe Print" pitchFamily="2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Il créé des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hommes libres</a:t>
            </a:r>
            <a:r>
              <a:rPr lang="fr-FR" sz="2200" dirty="0" smtClean="0">
                <a:latin typeface="Segoe Print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55576" y="908720"/>
            <a:ext cx="63367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Dieu ne s’impose jamais :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Il créé des hommes libres.</a:t>
            </a:r>
          </a:p>
          <a:p>
            <a:pPr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Libres </a:t>
            </a:r>
            <a:r>
              <a:rPr lang="fr-FR" sz="2200" b="1" dirty="0" smtClean="0">
                <a:latin typeface="Segoe Print" pitchFamily="2" charset="0"/>
              </a:rPr>
              <a:t>de répondre à son amour, </a:t>
            </a:r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3" name="Image 2" descr="Coeu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204864"/>
            <a:ext cx="581106" cy="56205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oeu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204864"/>
            <a:ext cx="581106" cy="562053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755576" y="908720"/>
            <a:ext cx="633670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Dieu ne s’impose jamais :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Il créé des hommes libres.</a:t>
            </a:r>
          </a:p>
          <a:p>
            <a:pPr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Libres</a:t>
            </a:r>
            <a:r>
              <a:rPr lang="fr-FR" sz="2200" b="1" dirty="0" smtClean="0">
                <a:latin typeface="Segoe Print" pitchFamily="2" charset="0"/>
              </a:rPr>
              <a:t> </a:t>
            </a:r>
            <a:r>
              <a:rPr lang="fr-FR" sz="2200" dirty="0" smtClean="0">
                <a:latin typeface="Segoe Print" pitchFamily="2" charset="0"/>
              </a:rPr>
              <a:t>de répondre à son amour</a:t>
            </a:r>
            <a:r>
              <a:rPr lang="fr-FR" sz="2200" b="1" dirty="0" smtClean="0">
                <a:latin typeface="Segoe Print" pitchFamily="2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Libres</a:t>
            </a:r>
            <a:r>
              <a:rPr lang="fr-FR" sz="2200" b="1" dirty="0" smtClean="0">
                <a:solidFill>
                  <a:srgbClr val="FF0000"/>
                </a:solidFill>
                <a:latin typeface="Segoe Print" pitchFamily="2" charset="0"/>
              </a:rPr>
              <a:t> </a:t>
            </a:r>
            <a:r>
              <a:rPr lang="fr-FR" sz="2200" b="1" dirty="0" smtClean="0">
                <a:latin typeface="Segoe Print" pitchFamily="2" charset="0"/>
              </a:rPr>
              <a:t>de le servir et de lui rendre gloire,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 </a:t>
            </a: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oeu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204864"/>
            <a:ext cx="581106" cy="562053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755576" y="908720"/>
            <a:ext cx="6336704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Dieu ne s’impose jamais :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Il créé des hommes libres.</a:t>
            </a:r>
          </a:p>
          <a:p>
            <a:pPr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Libres </a:t>
            </a:r>
            <a:r>
              <a:rPr lang="fr-FR" sz="2200" dirty="0" smtClean="0">
                <a:latin typeface="Segoe Print" pitchFamily="2" charset="0"/>
              </a:rPr>
              <a:t>de répondre à son amour</a:t>
            </a:r>
            <a:r>
              <a:rPr lang="fr-FR" sz="2200" b="1" dirty="0" smtClean="0">
                <a:latin typeface="Segoe Print" pitchFamily="2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Libres</a:t>
            </a:r>
            <a:r>
              <a:rPr lang="fr-FR" sz="2200" b="1" dirty="0" smtClean="0">
                <a:solidFill>
                  <a:srgbClr val="FF0000"/>
                </a:solidFill>
                <a:latin typeface="Segoe Print" pitchFamily="2" charset="0"/>
              </a:rPr>
              <a:t> </a:t>
            </a:r>
            <a:r>
              <a:rPr lang="fr-FR" sz="2200" dirty="0" smtClean="0">
                <a:latin typeface="Segoe Print" pitchFamily="2" charset="0"/>
              </a:rPr>
              <a:t>de le servir et de lui rendre gloire,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Libres</a:t>
            </a:r>
            <a:r>
              <a:rPr lang="fr-FR" sz="2200" b="1" dirty="0" smtClean="0">
                <a:latin typeface="Segoe Print" pitchFamily="2" charset="0"/>
              </a:rPr>
              <a:t> de vivre heureux près de Lui.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 </a:t>
            </a:r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4" name="Image 3" descr="Adam et Ev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2204864"/>
            <a:ext cx="1438469" cy="187472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oeu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204864"/>
            <a:ext cx="581106" cy="562053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755576" y="908720"/>
            <a:ext cx="633670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Dieu ne s’impose jamais :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Il créé des hommes libres.</a:t>
            </a:r>
          </a:p>
          <a:p>
            <a:pPr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Libres de répondre </a:t>
            </a:r>
            <a:r>
              <a:rPr lang="fr-FR" sz="2200" dirty="0" smtClean="0">
                <a:latin typeface="Segoe Print" pitchFamily="2" charset="0"/>
              </a:rPr>
              <a:t>à son amour</a:t>
            </a:r>
            <a:r>
              <a:rPr lang="fr-FR" sz="2200" b="1" dirty="0" smtClean="0">
                <a:latin typeface="Segoe Print" pitchFamily="2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Libres de le servir et de lui rendre gloire,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Libres de vivre heureux près de Lui.</a:t>
            </a:r>
          </a:p>
          <a:p>
            <a:pPr>
              <a:lnSpc>
                <a:spcPct val="150000"/>
              </a:lnSpc>
            </a:pPr>
            <a:endParaRPr lang="fr-FR" sz="2800" b="1" dirty="0" smtClean="0"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Libres de refuser…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 </a:t>
            </a:r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4" name="Image 3" descr="Adam et Ev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2204864"/>
            <a:ext cx="1438469" cy="1874727"/>
          </a:xfrm>
          <a:prstGeom prst="rect">
            <a:avLst/>
          </a:prstGeom>
        </p:spPr>
      </p:pic>
      <p:pic>
        <p:nvPicPr>
          <p:cNvPr id="5" name="Image 4" descr="Adam et Eve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4426521"/>
            <a:ext cx="1080120" cy="1841889"/>
          </a:xfrm>
          <a:prstGeom prst="rect">
            <a:avLst/>
          </a:prstGeom>
        </p:spPr>
      </p:pic>
      <p:pic>
        <p:nvPicPr>
          <p:cNvPr id="6" name="Image 5" descr="Coeur brisé.PNG"/>
          <p:cNvPicPr>
            <a:picLocks noChangeAspect="1"/>
          </p:cNvPicPr>
          <p:nvPr/>
        </p:nvPicPr>
        <p:blipFill>
          <a:blip r:embed="rId5" cstate="print"/>
          <a:srcRect l="31064"/>
          <a:stretch>
            <a:fillRect/>
          </a:stretch>
        </p:blipFill>
        <p:spPr>
          <a:xfrm>
            <a:off x="3491880" y="4221088"/>
            <a:ext cx="479398" cy="76210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3528" y="476672"/>
            <a:ext cx="76683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Ce refus, c’est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le péché.</a:t>
            </a:r>
          </a:p>
          <a:p>
            <a:pPr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endParaRPr lang="fr-FR" dirty="0"/>
          </a:p>
        </p:txBody>
      </p:sp>
      <p:pic>
        <p:nvPicPr>
          <p:cNvPr id="3" name="Image 2" descr="Pomme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0"/>
            <a:ext cx="1476581" cy="1419423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3528" y="476672"/>
            <a:ext cx="76683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Ce refus, c’est le péché.</a:t>
            </a:r>
          </a:p>
          <a:p>
            <a:pPr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Ce fameux </a:t>
            </a:r>
            <a:r>
              <a:rPr lang="fr-FR" sz="2200" b="1" dirty="0" smtClean="0">
                <a:latin typeface="Segoe Print" pitchFamily="2" charset="0"/>
              </a:rPr>
              <a:t>« premier péché </a:t>
            </a:r>
            <a:r>
              <a:rPr lang="fr-FR" sz="2200" b="1" dirty="0" smtClean="0">
                <a:latin typeface="Segoe Print" pitchFamily="2" charset="0"/>
              </a:rPr>
              <a:t>»</a:t>
            </a:r>
            <a:r>
              <a:rPr lang="fr-FR" sz="2200" dirty="0" smtClean="0">
                <a:latin typeface="Segoe Print" pitchFamily="2" charset="0"/>
              </a:rPr>
              <a:t> </a:t>
            </a:r>
            <a:r>
              <a:rPr lang="fr-FR" sz="2200" dirty="0" smtClean="0">
                <a:latin typeface="Segoe Print" pitchFamily="2" charset="0"/>
              </a:rPr>
              <a:t>qui affecte la nature humaine, on l’appelle 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Péché originel. </a:t>
            </a:r>
          </a:p>
          <a:p>
            <a:pPr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endParaRPr lang="fr-FR" dirty="0"/>
          </a:p>
        </p:txBody>
      </p:sp>
      <p:pic>
        <p:nvPicPr>
          <p:cNvPr id="3" name="Image 2" descr="Pomme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0"/>
            <a:ext cx="1476581" cy="1419423"/>
          </a:xfrm>
          <a:prstGeom prst="rect">
            <a:avLst/>
          </a:prstGeom>
        </p:spPr>
      </p:pic>
      <p:pic>
        <p:nvPicPr>
          <p:cNvPr id="4" name="Image 3" descr="Pomme 1.PNG"/>
          <p:cNvPicPr>
            <a:picLocks noChangeAspect="1"/>
          </p:cNvPicPr>
          <p:nvPr/>
        </p:nvPicPr>
        <p:blipFill>
          <a:blip r:embed="rId3" cstate="print"/>
          <a:srcRect l="19136" t="18549" r="13887" b="7254"/>
          <a:stretch>
            <a:fillRect/>
          </a:stretch>
        </p:blipFill>
        <p:spPr>
          <a:xfrm>
            <a:off x="7092280" y="2132856"/>
            <a:ext cx="1008112" cy="115212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3528" y="476672"/>
            <a:ext cx="766834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Ce refus, c’est le péché.</a:t>
            </a:r>
          </a:p>
          <a:p>
            <a:pPr>
              <a:lnSpc>
                <a:spcPct val="150000"/>
              </a:lnSpc>
            </a:pPr>
            <a:endParaRPr lang="fr-FR" sz="1400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Ce fameux </a:t>
            </a:r>
            <a:r>
              <a:rPr lang="fr-FR" sz="2200" b="1" dirty="0" smtClean="0">
                <a:latin typeface="Segoe Print" pitchFamily="2" charset="0"/>
              </a:rPr>
              <a:t>« premier péché </a:t>
            </a:r>
            <a:r>
              <a:rPr lang="fr-FR" sz="2200" b="1" dirty="0" smtClean="0">
                <a:latin typeface="Segoe Print" pitchFamily="2" charset="0"/>
              </a:rPr>
              <a:t>»</a:t>
            </a:r>
            <a:r>
              <a:rPr lang="fr-FR" sz="2200" dirty="0" smtClean="0">
                <a:latin typeface="Segoe Print" pitchFamily="2" charset="0"/>
              </a:rPr>
              <a:t> </a:t>
            </a:r>
            <a:r>
              <a:rPr lang="fr-FR" sz="2200" dirty="0" smtClean="0">
                <a:latin typeface="Segoe Print" pitchFamily="2" charset="0"/>
              </a:rPr>
              <a:t>qui affecte la nature humaine, on l’appelle 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Péché originel. </a:t>
            </a:r>
          </a:p>
          <a:p>
            <a:pPr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endParaRPr lang="fr-FR" dirty="0"/>
          </a:p>
        </p:txBody>
      </p:sp>
      <p:pic>
        <p:nvPicPr>
          <p:cNvPr id="3" name="Image 2" descr="Péché 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2865400"/>
            <a:ext cx="6984776" cy="3992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ible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620688"/>
            <a:ext cx="4436421" cy="223046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99592" y="2852936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Segoe Print" pitchFamily="2" charset="0"/>
              </a:rPr>
              <a:t>Le livre le plus vendu au </a:t>
            </a:r>
            <a:r>
              <a:rPr lang="fr-FR" sz="3200" dirty="0" smtClean="0">
                <a:latin typeface="Segoe Print" pitchFamily="2" charset="0"/>
              </a:rPr>
              <a:t>monde !</a:t>
            </a:r>
            <a:endParaRPr lang="fr-FR" sz="3200" dirty="0">
              <a:latin typeface="Segoe Print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11560" y="1052736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latin typeface="Segoe Print" pitchFamily="2" charset="0"/>
              </a:rPr>
              <a:t>La </a:t>
            </a:r>
            <a:r>
              <a:rPr lang="fr-FR" sz="4800" dirty="0" smtClean="0">
                <a:solidFill>
                  <a:srgbClr val="C00000"/>
                </a:solidFill>
                <a:latin typeface="Segoe Print" pitchFamily="2" charset="0"/>
              </a:rPr>
              <a:t>Bible</a:t>
            </a:r>
            <a:endParaRPr lang="fr-FR" sz="4800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188641"/>
            <a:ext cx="8424936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En se détournant de Dieu, 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l’homme se détourne de la source de la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vie</a:t>
            </a:r>
            <a:r>
              <a:rPr lang="fr-FR" sz="2200" b="1" dirty="0" smtClean="0">
                <a:latin typeface="Segoe Print" pitchFamily="2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de la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vérité</a:t>
            </a:r>
            <a:r>
              <a:rPr lang="fr-FR" sz="2200" b="1" dirty="0" smtClean="0">
                <a:latin typeface="Segoe Print" pitchFamily="2" charset="0"/>
              </a:rPr>
              <a:t>, de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l’amour</a:t>
            </a:r>
            <a:r>
              <a:rPr lang="fr-FR" sz="2200" dirty="0" smtClean="0">
                <a:solidFill>
                  <a:srgbClr val="C00000"/>
                </a:solidFill>
                <a:latin typeface="Segoe Print" pitchFamily="2" charset="0"/>
              </a:rPr>
              <a:t>. </a:t>
            </a:r>
          </a:p>
          <a:p>
            <a:endParaRPr lang="fr-FR" dirty="0"/>
          </a:p>
        </p:txBody>
      </p:sp>
      <p:pic>
        <p:nvPicPr>
          <p:cNvPr id="3" name="Image 2" descr="Péché 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48377" y="476673"/>
            <a:ext cx="872694" cy="201622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188641"/>
            <a:ext cx="8424936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En se détournant de Dieu,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l’homme se détourne de la source de la vie,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de la vérité, de l’amour.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           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         </a:t>
            </a:r>
            <a:r>
              <a:rPr lang="fr-FR" sz="2200" b="1" dirty="0" smtClean="0">
                <a:latin typeface="Segoe Print" pitchFamily="2" charset="0"/>
              </a:rPr>
              <a:t>Il devient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dur</a:t>
            </a:r>
            <a:r>
              <a:rPr lang="fr-FR" sz="2200" b="1" dirty="0" smtClean="0">
                <a:latin typeface="Segoe Print" pitchFamily="2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                   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 insensible</a:t>
            </a:r>
            <a:r>
              <a:rPr lang="fr-FR" sz="2200" dirty="0" smtClean="0">
                <a:latin typeface="Segoe Print" pitchFamily="2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                                       violent</a:t>
            </a:r>
            <a:r>
              <a:rPr lang="fr-FR" sz="2200" b="1" dirty="0" smtClean="0">
                <a:latin typeface="Segoe Print" pitchFamily="2" charset="0"/>
              </a:rPr>
              <a:t>…  </a:t>
            </a:r>
          </a:p>
          <a:p>
            <a:endParaRPr lang="fr-FR" dirty="0"/>
          </a:p>
        </p:txBody>
      </p:sp>
      <p:pic>
        <p:nvPicPr>
          <p:cNvPr id="3" name="Image 2" descr="Péché 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48377" y="476673"/>
            <a:ext cx="872694" cy="2016224"/>
          </a:xfrm>
          <a:prstGeom prst="rect">
            <a:avLst/>
          </a:prstGeom>
        </p:spPr>
      </p:pic>
      <p:pic>
        <p:nvPicPr>
          <p:cNvPr id="4" name="Image 3" descr="Péché 1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772816"/>
            <a:ext cx="1186014" cy="1080120"/>
          </a:xfrm>
          <a:prstGeom prst="rect">
            <a:avLst/>
          </a:prstGeom>
        </p:spPr>
      </p:pic>
      <p:pic>
        <p:nvPicPr>
          <p:cNvPr id="6" name="Image 5" descr="Péché 14.PNG"/>
          <p:cNvPicPr>
            <a:picLocks noChangeAspect="1"/>
          </p:cNvPicPr>
          <p:nvPr/>
        </p:nvPicPr>
        <p:blipFill>
          <a:blip r:embed="rId4" cstate="print"/>
          <a:srcRect l="6023" t="4695"/>
          <a:stretch>
            <a:fillRect/>
          </a:stretch>
        </p:blipFill>
        <p:spPr>
          <a:xfrm>
            <a:off x="6156176" y="2852936"/>
            <a:ext cx="1660449" cy="1080120"/>
          </a:xfrm>
          <a:prstGeom prst="rect">
            <a:avLst/>
          </a:prstGeom>
        </p:spPr>
      </p:pic>
      <p:pic>
        <p:nvPicPr>
          <p:cNvPr id="9" name="Image 8" descr="Péché 1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929423">
            <a:off x="4532564" y="1982380"/>
            <a:ext cx="857370" cy="118126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188641"/>
            <a:ext cx="8424936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En se détournant de Dieu,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l’homme se détourne de la source de la vie,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de la vérité, de l’amour.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           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         Il devient dur,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                     insensible,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                                  violent…  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Il n’arrive plus à aimer </a:t>
            </a:r>
            <a:r>
              <a:rPr lang="fr-FR" sz="2200" b="1" dirty="0" smtClean="0">
                <a:latin typeface="Segoe Print" pitchFamily="2" charset="0"/>
              </a:rPr>
              <a:t>Dieu, 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à aimer les autres et à s’aimer lui-même 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autant qu’il le voudrait. </a:t>
            </a:r>
          </a:p>
          <a:p>
            <a:pPr>
              <a:lnSpc>
                <a:spcPct val="150000"/>
              </a:lnSpc>
            </a:pPr>
            <a:endParaRPr lang="fr-FR" sz="1200" dirty="0" smtClean="0">
              <a:latin typeface="Segoe Print" pitchFamily="2" charset="0"/>
            </a:endParaRPr>
          </a:p>
          <a:p>
            <a:endParaRPr lang="fr-FR" dirty="0"/>
          </a:p>
        </p:txBody>
      </p:sp>
      <p:pic>
        <p:nvPicPr>
          <p:cNvPr id="3" name="Image 2" descr="Péché 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48377" y="476673"/>
            <a:ext cx="872694" cy="2016224"/>
          </a:xfrm>
          <a:prstGeom prst="rect">
            <a:avLst/>
          </a:prstGeom>
        </p:spPr>
      </p:pic>
      <p:pic>
        <p:nvPicPr>
          <p:cNvPr id="4" name="Image 3" descr="Péché 1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772816"/>
            <a:ext cx="1186014" cy="1080120"/>
          </a:xfrm>
          <a:prstGeom prst="rect">
            <a:avLst/>
          </a:prstGeom>
        </p:spPr>
      </p:pic>
      <p:pic>
        <p:nvPicPr>
          <p:cNvPr id="6" name="Image 5" descr="Péché 14.PNG"/>
          <p:cNvPicPr>
            <a:picLocks noChangeAspect="1"/>
          </p:cNvPicPr>
          <p:nvPr/>
        </p:nvPicPr>
        <p:blipFill>
          <a:blip r:embed="rId4" cstate="print"/>
          <a:srcRect l="6023" t="4695"/>
          <a:stretch>
            <a:fillRect/>
          </a:stretch>
        </p:blipFill>
        <p:spPr>
          <a:xfrm>
            <a:off x="6156176" y="2852936"/>
            <a:ext cx="1660449" cy="1080120"/>
          </a:xfrm>
          <a:prstGeom prst="rect">
            <a:avLst/>
          </a:prstGeom>
        </p:spPr>
      </p:pic>
      <p:pic>
        <p:nvPicPr>
          <p:cNvPr id="9" name="Image 8" descr="Péché 1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929423">
            <a:off x="4532564" y="1982380"/>
            <a:ext cx="857370" cy="118126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51520" y="188641"/>
            <a:ext cx="835292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En se détournant de Dieu,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l’homme se détourne de la source de la vie,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de la vérité, de l’amour.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           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         Il devient dur,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                     insensible,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                                  violent… 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Il n’arrive plus à aimer Dieu,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à aimer les autres et à s’aimer lui-même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autant qu’il le voudrait. </a:t>
            </a:r>
          </a:p>
          <a:p>
            <a:pPr>
              <a:lnSpc>
                <a:spcPct val="150000"/>
              </a:lnSpc>
            </a:pPr>
            <a:endParaRPr lang="fr-FR" sz="1200" dirty="0" smtClean="0">
              <a:latin typeface="Segoe Print" pitchFamily="2" charset="0"/>
            </a:endParaRPr>
          </a:p>
          <a:p>
            <a:pPr marL="2157413" indent="-2157413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               </a:t>
            </a:r>
            <a:r>
              <a:rPr lang="fr-FR" sz="2200" b="1" dirty="0" smtClean="0">
                <a:latin typeface="Segoe Print" pitchFamily="2" charset="0"/>
              </a:rPr>
              <a:t>Avec le péché,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la mort </a:t>
            </a:r>
            <a:r>
              <a:rPr lang="fr-FR" sz="2200" b="1" dirty="0" smtClean="0">
                <a:latin typeface="Segoe Print" pitchFamily="2" charset="0"/>
              </a:rPr>
              <a:t>est entrée dans    le monde.</a:t>
            </a:r>
            <a:endParaRPr lang="fr-FR" b="1" dirty="0"/>
          </a:p>
        </p:txBody>
      </p:sp>
      <p:pic>
        <p:nvPicPr>
          <p:cNvPr id="3" name="Image 2" descr="Péché 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48377" y="476673"/>
            <a:ext cx="872694" cy="2016224"/>
          </a:xfrm>
          <a:prstGeom prst="rect">
            <a:avLst/>
          </a:prstGeom>
        </p:spPr>
      </p:pic>
      <p:pic>
        <p:nvPicPr>
          <p:cNvPr id="4" name="Image 3" descr="Péché 1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772816"/>
            <a:ext cx="1186014" cy="1080120"/>
          </a:xfrm>
          <a:prstGeom prst="rect">
            <a:avLst/>
          </a:prstGeom>
        </p:spPr>
      </p:pic>
      <p:pic>
        <p:nvPicPr>
          <p:cNvPr id="6" name="Image 5" descr="Péché 14.PNG"/>
          <p:cNvPicPr>
            <a:picLocks noChangeAspect="1"/>
          </p:cNvPicPr>
          <p:nvPr/>
        </p:nvPicPr>
        <p:blipFill>
          <a:blip r:embed="rId4" cstate="print"/>
          <a:srcRect l="6023" t="4695"/>
          <a:stretch>
            <a:fillRect/>
          </a:stretch>
        </p:blipFill>
        <p:spPr>
          <a:xfrm>
            <a:off x="6156176" y="2852936"/>
            <a:ext cx="1660449" cy="1080120"/>
          </a:xfrm>
          <a:prstGeom prst="rect">
            <a:avLst/>
          </a:prstGeom>
        </p:spPr>
      </p:pic>
      <p:pic>
        <p:nvPicPr>
          <p:cNvPr id="9" name="Image 8" descr="Péché 1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929423">
            <a:off x="4532564" y="1982380"/>
            <a:ext cx="857370" cy="1181265"/>
          </a:xfrm>
          <a:prstGeom prst="rect">
            <a:avLst/>
          </a:prstGeom>
        </p:spPr>
      </p:pic>
      <p:pic>
        <p:nvPicPr>
          <p:cNvPr id="10" name="Image 9" descr="Adam et Eve 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19672" y="5229200"/>
            <a:ext cx="792088" cy="1350719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611560" y="620688"/>
            <a:ext cx="7848872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800" b="1" dirty="0" smtClean="0">
                <a:latin typeface="Segoe Print" pitchFamily="2" charset="0"/>
              </a:rPr>
              <a:t>Que vont devenir l’homme et la femme ? </a:t>
            </a:r>
          </a:p>
          <a:p>
            <a:pPr algn="ctr">
              <a:lnSpc>
                <a:spcPct val="150000"/>
              </a:lnSpc>
            </a:pPr>
            <a:endParaRPr lang="fr-FR" sz="2200" b="1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endParaRPr lang="fr-FR" sz="2200" b="1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Loin de Dieu</a:t>
            </a:r>
            <a:r>
              <a:rPr lang="fr-FR" sz="2200" b="1" dirty="0" smtClean="0">
                <a:latin typeface="Segoe Print" pitchFamily="2" charset="0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enfermés </a:t>
            </a:r>
            <a:r>
              <a:rPr lang="fr-FR" sz="2200" b="1" dirty="0" smtClean="0">
                <a:latin typeface="Segoe Print" pitchFamily="2" charset="0"/>
              </a:rPr>
              <a:t>dans </a:t>
            </a:r>
            <a:r>
              <a:rPr lang="fr-FR" sz="2200" b="1" dirty="0" smtClean="0">
                <a:latin typeface="Segoe Print" pitchFamily="2" charset="0"/>
              </a:rPr>
              <a:t>le </a:t>
            </a:r>
            <a:r>
              <a:rPr lang="fr-FR" sz="2200" b="1" dirty="0" smtClean="0">
                <a:latin typeface="Segoe Print" pitchFamily="2" charset="0"/>
              </a:rPr>
              <a:t>péché, 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ils ne trouvent plus de sens à leur vie, 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Ils sont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malheureux. </a:t>
            </a:r>
          </a:p>
          <a:p>
            <a:pPr algn="ctr">
              <a:lnSpc>
                <a:spcPct val="150000"/>
              </a:lnSpc>
            </a:pP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23528" y="404664"/>
            <a:ext cx="8820472" cy="93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 smtClean="0">
                <a:latin typeface="Segoe Print" pitchFamily="2" charset="0"/>
              </a:rPr>
              <a:t>Dieu est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bon, infiniment bon</a:t>
            </a:r>
            <a:r>
              <a:rPr lang="fr-FR" sz="2200" dirty="0" smtClean="0">
                <a:latin typeface="Segoe Print" pitchFamily="2" charset="0"/>
              </a:rPr>
              <a:t>. </a:t>
            </a:r>
          </a:p>
          <a:p>
            <a:endParaRPr lang="fr-FR" sz="1050" dirty="0" smtClean="0">
              <a:latin typeface="Segoe Print" pitchFamily="2" charset="0"/>
            </a:endParaRPr>
          </a:p>
          <a:p>
            <a:r>
              <a:rPr lang="fr-FR" sz="2200" dirty="0" smtClean="0">
                <a:latin typeface="Segoe Print" pitchFamily="2" charset="0"/>
              </a:rPr>
              <a:t>Il ne peut laisser les hommes à leur péché, voués à la mort</a:t>
            </a:r>
            <a:r>
              <a:rPr lang="fr-FR" sz="2200" dirty="0" smtClean="0"/>
              <a:t>. </a:t>
            </a:r>
            <a:endParaRPr lang="fr-FR" sz="2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2627784" y="1772816"/>
            <a:ext cx="554461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La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Bible</a:t>
            </a:r>
            <a:r>
              <a:rPr lang="fr-FR" sz="2200" b="1" dirty="0" smtClean="0">
                <a:latin typeface="Segoe Print" pitchFamily="2" charset="0"/>
              </a:rPr>
              <a:t> raconte  la longue histoire 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 de la patience, de la fidélité, 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de la miséricorde de Dieu.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3528" y="404664"/>
            <a:ext cx="8820472" cy="93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Segoe Print" pitchFamily="2" charset="0"/>
              </a:rPr>
              <a:t>Dieu est bon, infiniment bon. </a:t>
            </a:r>
          </a:p>
          <a:p>
            <a:endParaRPr lang="fr-FR" sz="1050" dirty="0" smtClean="0">
              <a:latin typeface="Segoe Print" pitchFamily="2" charset="0"/>
            </a:endParaRPr>
          </a:p>
          <a:p>
            <a:r>
              <a:rPr lang="fr-FR" sz="2200" dirty="0" smtClean="0">
                <a:latin typeface="Segoe Print" pitchFamily="2" charset="0"/>
              </a:rPr>
              <a:t>Il ne peut laisser les hommes à leur péché, voués à la mort</a:t>
            </a:r>
            <a:r>
              <a:rPr lang="fr-FR" sz="2200" dirty="0" smtClean="0"/>
              <a:t>. </a:t>
            </a:r>
            <a:endParaRPr lang="fr-FR" sz="2200" dirty="0"/>
          </a:p>
        </p:txBody>
      </p:sp>
      <p:pic>
        <p:nvPicPr>
          <p:cNvPr id="2" name="Image 1" descr="Bible 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22720"/>
            <a:ext cx="2555776" cy="17545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395536" y="3501008"/>
            <a:ext cx="8748464" cy="28854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Inlassablement,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Dieu propose 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      son amour aux hommes</a:t>
            </a:r>
            <a:r>
              <a:rPr lang="fr-FR" sz="2200" dirty="0" smtClean="0">
                <a:solidFill>
                  <a:srgbClr val="C00000"/>
                </a:solidFill>
                <a:latin typeface="Segoe Print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fr-FR" sz="1100" dirty="0" smtClean="0"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         </a:t>
            </a:r>
            <a:r>
              <a:rPr lang="fr-FR" sz="2200" b="1" dirty="0" smtClean="0">
                <a:latin typeface="Segoe Print" pitchFamily="2" charset="0"/>
              </a:rPr>
              <a:t>Inlassablement,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 Il </a:t>
            </a:r>
            <a:r>
              <a:rPr lang="fr-FR" sz="2200" b="1" dirty="0" smtClean="0">
                <a:latin typeface="Segoe Print" pitchFamily="2" charset="0"/>
              </a:rPr>
              <a:t>leur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pardonne</a:t>
            </a:r>
            <a:r>
              <a:rPr lang="fr-FR" sz="2200" b="1" dirty="0" smtClean="0">
                <a:latin typeface="Segoe Print" pitchFamily="2" charset="0"/>
              </a:rPr>
              <a:t> leurs infidélités.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                   Inlassablement, Il leur tend la main.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</a:t>
            </a:r>
          </a:p>
        </p:txBody>
      </p:sp>
      <p:pic>
        <p:nvPicPr>
          <p:cNvPr id="7" name="Image 6" descr="Alliance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39544" y="2492896"/>
            <a:ext cx="4104456" cy="227399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627784" y="1772816"/>
            <a:ext cx="554461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La Bible raconte  la longue histoire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de la patience, de la fidélité,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de la miséricorde de Dieu.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3528" y="404664"/>
            <a:ext cx="8820472" cy="93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Segoe Print" pitchFamily="2" charset="0"/>
              </a:rPr>
              <a:t>Dieu est bon, infiniment bon. </a:t>
            </a:r>
          </a:p>
          <a:p>
            <a:endParaRPr lang="fr-FR" sz="1050" dirty="0" smtClean="0">
              <a:latin typeface="Segoe Print" pitchFamily="2" charset="0"/>
            </a:endParaRPr>
          </a:p>
          <a:p>
            <a:r>
              <a:rPr lang="fr-FR" sz="2200" dirty="0" smtClean="0">
                <a:latin typeface="Segoe Print" pitchFamily="2" charset="0"/>
              </a:rPr>
              <a:t>Il ne peut laisser les hommes à leur péché, voués à la mort</a:t>
            </a:r>
            <a:r>
              <a:rPr lang="fr-FR" sz="2200" dirty="0" smtClean="0"/>
              <a:t>. </a:t>
            </a:r>
            <a:endParaRPr lang="fr-FR" sz="2200" dirty="0"/>
          </a:p>
        </p:txBody>
      </p:sp>
      <p:pic>
        <p:nvPicPr>
          <p:cNvPr id="2" name="Image 1" descr="Bible 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622720"/>
            <a:ext cx="2555776" cy="175456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395536" y="3501008"/>
            <a:ext cx="8748464" cy="28854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Inlassablement,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Dieu propose 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      son amour aux hommes</a:t>
            </a:r>
            <a:r>
              <a:rPr lang="fr-FR" sz="2200" dirty="0" smtClean="0">
                <a:solidFill>
                  <a:srgbClr val="C00000"/>
                </a:solidFill>
                <a:latin typeface="Segoe Print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fr-FR" sz="1100" dirty="0" smtClean="0"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         </a:t>
            </a:r>
            <a:r>
              <a:rPr lang="fr-FR" sz="2200" b="1" dirty="0" smtClean="0">
                <a:latin typeface="Segoe Print" pitchFamily="2" charset="0"/>
              </a:rPr>
              <a:t>Inlassablement,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 Il </a:t>
            </a:r>
            <a:r>
              <a:rPr lang="fr-FR" sz="2200" b="1" dirty="0" smtClean="0">
                <a:latin typeface="Segoe Print" pitchFamily="2" charset="0"/>
              </a:rPr>
              <a:t>leur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pardonne</a:t>
            </a:r>
            <a:r>
              <a:rPr lang="fr-FR" sz="2200" b="1" dirty="0" smtClean="0">
                <a:latin typeface="Segoe Print" pitchFamily="2" charset="0"/>
              </a:rPr>
              <a:t> leurs infidélités.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                   Inlassablement, Il leur tend la main.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</a:t>
            </a:r>
          </a:p>
        </p:txBody>
      </p:sp>
      <p:sp>
        <p:nvSpPr>
          <p:cNvPr id="11" name="Explosion 2 10"/>
          <p:cNvSpPr/>
          <p:nvPr/>
        </p:nvSpPr>
        <p:spPr>
          <a:xfrm rot="460401">
            <a:off x="173312" y="4520925"/>
            <a:ext cx="2131458" cy="2133687"/>
          </a:xfrm>
          <a:prstGeom prst="irregularSeal2">
            <a:avLst/>
          </a:prstGeom>
          <a:solidFill>
            <a:schemeClr val="bg1"/>
          </a:solidFill>
          <a:ln w="31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Alliance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39544" y="2492896"/>
            <a:ext cx="4104456" cy="227399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627784" y="1772816"/>
            <a:ext cx="554461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La Bible raconte  la longue histoire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de la patience, de la fidélité,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de la miséricorde de Dieu.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3528" y="404664"/>
            <a:ext cx="8820472" cy="93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Segoe Print" pitchFamily="2" charset="0"/>
              </a:rPr>
              <a:t>Dieu est bon, infiniment bon. </a:t>
            </a:r>
          </a:p>
          <a:p>
            <a:endParaRPr lang="fr-FR" sz="1050" dirty="0" smtClean="0">
              <a:latin typeface="Segoe Print" pitchFamily="2" charset="0"/>
            </a:endParaRPr>
          </a:p>
          <a:p>
            <a:r>
              <a:rPr lang="fr-FR" sz="2200" dirty="0" smtClean="0">
                <a:latin typeface="Segoe Print" pitchFamily="2" charset="0"/>
              </a:rPr>
              <a:t>Il ne peut laisser les hommes à leur péché, voués à la mort</a:t>
            </a:r>
            <a:r>
              <a:rPr lang="fr-FR" sz="2200" dirty="0" smtClean="0"/>
              <a:t>. </a:t>
            </a:r>
            <a:endParaRPr lang="fr-FR" sz="2200" dirty="0"/>
          </a:p>
        </p:txBody>
      </p:sp>
      <p:pic>
        <p:nvPicPr>
          <p:cNvPr id="2" name="Image 1" descr="Bible 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622720"/>
            <a:ext cx="2555776" cy="175456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395536" y="3501008"/>
            <a:ext cx="8748464" cy="28854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Inlassablement,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Dieu propose 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      son amour aux hommes</a:t>
            </a:r>
            <a:r>
              <a:rPr lang="fr-FR" sz="2200" dirty="0" smtClean="0">
                <a:solidFill>
                  <a:srgbClr val="C00000"/>
                </a:solidFill>
                <a:latin typeface="Segoe Print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fr-FR" sz="1100" dirty="0" smtClean="0"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         </a:t>
            </a:r>
            <a:r>
              <a:rPr lang="fr-FR" sz="2200" b="1" dirty="0" smtClean="0">
                <a:latin typeface="Segoe Print" pitchFamily="2" charset="0"/>
              </a:rPr>
              <a:t>Inlassablement,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 Il </a:t>
            </a:r>
            <a:r>
              <a:rPr lang="fr-FR" sz="2200" b="1" dirty="0" smtClean="0">
                <a:latin typeface="Segoe Print" pitchFamily="2" charset="0"/>
              </a:rPr>
              <a:t>leur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pardonne</a:t>
            </a:r>
            <a:r>
              <a:rPr lang="fr-FR" sz="2200" b="1" dirty="0" smtClean="0">
                <a:latin typeface="Segoe Print" pitchFamily="2" charset="0"/>
              </a:rPr>
              <a:t> leurs infidélités.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latin typeface="Segoe Print" pitchFamily="2" charset="0"/>
              </a:rPr>
              <a:t>                   Inlassablement, Il leur tend la main.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</a:t>
            </a:r>
          </a:p>
        </p:txBody>
      </p:sp>
      <p:sp>
        <p:nvSpPr>
          <p:cNvPr id="11" name="Explosion 2 10"/>
          <p:cNvSpPr/>
          <p:nvPr/>
        </p:nvSpPr>
        <p:spPr>
          <a:xfrm rot="460401">
            <a:off x="173312" y="4520925"/>
            <a:ext cx="2131458" cy="2133687"/>
          </a:xfrm>
          <a:prstGeom prst="irregularSeal2">
            <a:avLst/>
          </a:prstGeom>
          <a:solidFill>
            <a:schemeClr val="bg1"/>
          </a:solidFill>
          <a:ln w="31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Alliance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39544" y="2492896"/>
            <a:ext cx="4104456" cy="227399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627784" y="1772816"/>
            <a:ext cx="554461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La Bible raconte  la longue histoire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de la patience, de la fidélité,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de la miséricorde de Dieu.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3528" y="404664"/>
            <a:ext cx="8820472" cy="93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Segoe Print" pitchFamily="2" charset="0"/>
              </a:rPr>
              <a:t>Dieu est bon, infiniment bon. </a:t>
            </a:r>
          </a:p>
          <a:p>
            <a:endParaRPr lang="fr-FR" sz="1050" dirty="0" smtClean="0">
              <a:latin typeface="Segoe Print" pitchFamily="2" charset="0"/>
            </a:endParaRPr>
          </a:p>
          <a:p>
            <a:r>
              <a:rPr lang="fr-FR" sz="2200" dirty="0" smtClean="0">
                <a:latin typeface="Segoe Print" pitchFamily="2" charset="0"/>
              </a:rPr>
              <a:t>Il ne peut laisser les hommes à leur péché, voués à la mort</a:t>
            </a:r>
            <a:r>
              <a:rPr lang="fr-FR" sz="2200" dirty="0" smtClean="0"/>
              <a:t>. </a:t>
            </a:r>
            <a:endParaRPr lang="fr-FR" sz="2200" dirty="0"/>
          </a:p>
        </p:txBody>
      </p:sp>
      <p:pic>
        <p:nvPicPr>
          <p:cNvPr id="2" name="Image 1" descr="Bible 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622720"/>
            <a:ext cx="2555776" cy="1754560"/>
          </a:xfrm>
          <a:prstGeom prst="rect">
            <a:avLst/>
          </a:prstGeom>
        </p:spPr>
      </p:pic>
      <p:pic>
        <p:nvPicPr>
          <p:cNvPr id="8" name="Image 7" descr="Patient.PNG"/>
          <p:cNvPicPr>
            <a:picLocks noChangeAspect="1"/>
          </p:cNvPicPr>
          <p:nvPr/>
        </p:nvPicPr>
        <p:blipFill>
          <a:blip r:embed="rId4" cstate="print"/>
          <a:srcRect l="11717" t="8427" r="17978" b="7304"/>
          <a:stretch>
            <a:fillRect/>
          </a:stretch>
        </p:blipFill>
        <p:spPr>
          <a:xfrm rot="20090762">
            <a:off x="776101" y="5204563"/>
            <a:ext cx="864096" cy="7200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ible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620688"/>
            <a:ext cx="4436421" cy="223046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99592" y="2852936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Segoe Print" pitchFamily="2" charset="0"/>
              </a:rPr>
              <a:t>Le livre le plus vendu au </a:t>
            </a:r>
            <a:r>
              <a:rPr lang="fr-FR" sz="3200" dirty="0" smtClean="0">
                <a:latin typeface="Segoe Print" pitchFamily="2" charset="0"/>
              </a:rPr>
              <a:t>monde !</a:t>
            </a:r>
            <a:endParaRPr lang="fr-FR" sz="3200" dirty="0">
              <a:latin typeface="Segoe Print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411760" y="3933056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Segoe Print" pitchFamily="2" charset="0"/>
              </a:rPr>
              <a:t>1</a:t>
            </a:r>
            <a:r>
              <a:rPr lang="fr-FR" sz="2800" baseline="30000" dirty="0" smtClean="0">
                <a:latin typeface="Segoe Print" pitchFamily="2" charset="0"/>
              </a:rPr>
              <a:t>er</a:t>
            </a:r>
            <a:r>
              <a:rPr lang="fr-FR" sz="2800" dirty="0" smtClean="0">
                <a:latin typeface="Segoe Print" pitchFamily="2" charset="0"/>
              </a:rPr>
              <a:t> livre imprimé ! </a:t>
            </a:r>
            <a:endParaRPr lang="fr-FR" sz="2800" dirty="0">
              <a:latin typeface="Segoe Print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11560" y="1052736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latin typeface="Segoe Print" pitchFamily="2" charset="0"/>
              </a:rPr>
              <a:t>La </a:t>
            </a:r>
            <a:r>
              <a:rPr lang="fr-FR" sz="4800" dirty="0" smtClean="0">
                <a:solidFill>
                  <a:srgbClr val="C00000"/>
                </a:solidFill>
                <a:latin typeface="Segoe Print" pitchFamily="2" charset="0"/>
              </a:rPr>
              <a:t>Bible</a:t>
            </a:r>
            <a:endParaRPr lang="fr-FR" sz="4800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lliance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52736"/>
            <a:ext cx="8578091" cy="4752527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779912" y="5013176"/>
            <a:ext cx="48245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Segoe Print" pitchFamily="2" charset="0"/>
              </a:rPr>
              <a:t>Dieu tend la main aux hommes</a:t>
            </a:r>
            <a:endParaRPr lang="fr-FR" sz="2200" dirty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lliance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52736"/>
            <a:ext cx="8578091" cy="4752527"/>
          </a:xfrm>
          <a:prstGeom prst="rect">
            <a:avLst/>
          </a:prstGeom>
        </p:spPr>
      </p:pic>
      <p:pic>
        <p:nvPicPr>
          <p:cNvPr id="3" name="Image 2" descr="Alliance 2.PNG"/>
          <p:cNvPicPr>
            <a:picLocks noChangeAspect="1"/>
          </p:cNvPicPr>
          <p:nvPr/>
        </p:nvPicPr>
        <p:blipFill>
          <a:blip r:embed="rId3" cstate="print"/>
          <a:srcRect l="46018" t="65730" r="23894" b="9469"/>
          <a:stretch>
            <a:fillRect/>
          </a:stretch>
        </p:blipFill>
        <p:spPr>
          <a:xfrm>
            <a:off x="4932040" y="4653136"/>
            <a:ext cx="2448272" cy="1368152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39552" y="620688"/>
            <a:ext cx="53285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Segoe Print" pitchFamily="2" charset="0"/>
              </a:rPr>
              <a:t>Dieu leur propose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des alliances</a:t>
            </a:r>
            <a:r>
              <a:rPr lang="fr-FR" sz="2200" dirty="0" smtClean="0">
                <a:latin typeface="Segoe Print" pitchFamily="2" charset="0"/>
              </a:rPr>
              <a:t>…</a:t>
            </a:r>
            <a:endParaRPr lang="fr-FR" sz="2200" dirty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Alliance 2.PNG"/>
          <p:cNvPicPr>
            <a:picLocks noChangeAspect="1"/>
          </p:cNvPicPr>
          <p:nvPr/>
        </p:nvPicPr>
        <p:blipFill>
          <a:blip r:embed="rId2" cstate="print"/>
          <a:srcRect l="46018" t="65730" r="23894" b="9469"/>
          <a:stretch>
            <a:fillRect/>
          </a:stretch>
        </p:blipFill>
        <p:spPr>
          <a:xfrm>
            <a:off x="4860032" y="4653136"/>
            <a:ext cx="2448272" cy="1368152"/>
          </a:xfrm>
          <a:prstGeom prst="rect">
            <a:avLst/>
          </a:prstGeom>
        </p:spPr>
      </p:pic>
      <p:pic>
        <p:nvPicPr>
          <p:cNvPr id="2" name="Image 1" descr="Alliance 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052736"/>
            <a:ext cx="8578091" cy="4752527"/>
          </a:xfrm>
          <a:prstGeom prst="rect">
            <a:avLst/>
          </a:prstGeom>
        </p:spPr>
      </p:pic>
      <p:pic>
        <p:nvPicPr>
          <p:cNvPr id="4" name="Image 3" descr="Alliances.PNG"/>
          <p:cNvPicPr>
            <a:picLocks noChangeAspect="1"/>
          </p:cNvPicPr>
          <p:nvPr/>
        </p:nvPicPr>
        <p:blipFill>
          <a:blip r:embed="rId4" cstate="print"/>
          <a:srcRect l="14235" t="7679" r="32384" b="37483"/>
          <a:stretch>
            <a:fillRect/>
          </a:stretch>
        </p:blipFill>
        <p:spPr>
          <a:xfrm>
            <a:off x="5148064" y="4797152"/>
            <a:ext cx="2160240" cy="122413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39552" y="476672"/>
            <a:ext cx="626469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Dieu leur propose des alliances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pour les aider à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 revenir 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vers Lui</a:t>
            </a:r>
            <a:r>
              <a:rPr lang="fr-FR" b="1" dirty="0" smtClean="0">
                <a:solidFill>
                  <a:srgbClr val="C00000"/>
                </a:solidFill>
              </a:rPr>
              <a:t>.</a:t>
            </a:r>
            <a:endParaRPr lang="fr-F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043608" y="836712"/>
            <a:ext cx="5184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Dieu</a:t>
            </a:r>
            <a:r>
              <a:rPr lang="fr-FR" sz="2200" dirty="0" smtClean="0">
                <a:latin typeface="Segoe Print" pitchFamily="2" charset="0"/>
              </a:rPr>
              <a:t> conclut avec</a:t>
            </a:r>
            <a:r>
              <a:rPr lang="fr-FR" sz="2200" b="1" dirty="0" smtClean="0">
                <a:latin typeface="Segoe Print" pitchFamily="2" charset="0"/>
              </a:rPr>
              <a:t>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Noé</a:t>
            </a:r>
            <a:r>
              <a:rPr lang="fr-FR" sz="2200" b="1" dirty="0" smtClean="0">
                <a:latin typeface="Segoe Print" pitchFamily="2" charset="0"/>
              </a:rPr>
              <a:t> </a:t>
            </a:r>
            <a:r>
              <a:rPr lang="fr-FR" sz="2200" dirty="0" smtClean="0">
                <a:latin typeface="Segoe Print" pitchFamily="2" charset="0"/>
              </a:rPr>
              <a:t>une alliance</a:t>
            </a:r>
            <a:endParaRPr lang="fr-FR" b="1" dirty="0">
              <a:solidFill>
                <a:srgbClr val="C00000"/>
              </a:solidFill>
            </a:endParaRPr>
          </a:p>
        </p:txBody>
      </p:sp>
      <p:pic>
        <p:nvPicPr>
          <p:cNvPr id="3" name="Image 2" descr="Noé.PNG"/>
          <p:cNvPicPr>
            <a:picLocks noChangeAspect="1"/>
          </p:cNvPicPr>
          <p:nvPr/>
        </p:nvPicPr>
        <p:blipFill>
          <a:blip r:embed="rId2" cstate="print"/>
          <a:srcRect t="17785" r="2729" b="17958"/>
          <a:stretch>
            <a:fillRect/>
          </a:stretch>
        </p:blipFill>
        <p:spPr>
          <a:xfrm>
            <a:off x="755576" y="4121696"/>
            <a:ext cx="7344816" cy="2736304"/>
          </a:xfrm>
          <a:prstGeom prst="rect">
            <a:avLst/>
          </a:prstGeom>
        </p:spPr>
      </p:pic>
      <p:pic>
        <p:nvPicPr>
          <p:cNvPr id="8" name="Image 7" descr="Alliance seu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091915">
            <a:off x="3457587" y="3628225"/>
            <a:ext cx="792088" cy="570874"/>
          </a:xfrm>
          <a:prstGeom prst="rect">
            <a:avLst/>
          </a:prstGeom>
        </p:spPr>
      </p:pic>
      <p:pic>
        <p:nvPicPr>
          <p:cNvPr id="11" name="Image 10" descr="Alliance seu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3556060">
            <a:off x="6066229" y="3567066"/>
            <a:ext cx="828445" cy="597077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051720" y="1628800"/>
            <a:ext cx="65527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Segoe Print" pitchFamily="2" charset="0"/>
              </a:rPr>
              <a:t>éternelle entre Lui et tous les êtres vivants.</a:t>
            </a:r>
            <a:endParaRPr lang="fr-FR" sz="2200" dirty="0">
              <a:latin typeface="Segoe Print" pitchFamily="2" charset="0"/>
            </a:endParaRPr>
          </a:p>
        </p:txBody>
      </p:sp>
      <p:pic>
        <p:nvPicPr>
          <p:cNvPr id="13" name="Image 12" descr="Nuages Noé.PNG"/>
          <p:cNvPicPr>
            <a:picLocks noChangeAspect="1"/>
          </p:cNvPicPr>
          <p:nvPr/>
        </p:nvPicPr>
        <p:blipFill>
          <a:blip r:embed="rId4" cstate="print"/>
          <a:srcRect r="10811" b="1339"/>
          <a:stretch>
            <a:fillRect/>
          </a:stretch>
        </p:blipFill>
        <p:spPr>
          <a:xfrm>
            <a:off x="755576" y="2348880"/>
            <a:ext cx="2664296" cy="1856934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Arc en cie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2564904"/>
            <a:ext cx="2520282" cy="157517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528" y="2420888"/>
            <a:ext cx="446449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L’arc-en ciel </a:t>
            </a:r>
            <a:r>
              <a:rPr lang="fr-FR" sz="2200" dirty="0" smtClean="0">
                <a:latin typeface="Segoe Print" pitchFamily="2" charset="0"/>
              </a:rPr>
              <a:t>qui relie le ciel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à la terre est le signe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de cette alliance.</a:t>
            </a:r>
            <a:endParaRPr lang="fr-FR" sz="2200" dirty="0">
              <a:latin typeface="Segoe Print" pitchFamily="2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043608" y="836712"/>
            <a:ext cx="5184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Dieu</a:t>
            </a:r>
            <a:r>
              <a:rPr lang="fr-FR" sz="2200" dirty="0" smtClean="0">
                <a:latin typeface="Segoe Print" pitchFamily="2" charset="0"/>
              </a:rPr>
              <a:t> conclut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avec</a:t>
            </a:r>
            <a:r>
              <a:rPr lang="fr-FR" sz="2200" b="1" dirty="0" smtClean="0">
                <a:latin typeface="Segoe Print" pitchFamily="2" charset="0"/>
              </a:rPr>
              <a:t> Noé </a:t>
            </a:r>
            <a:r>
              <a:rPr lang="fr-FR" sz="2200" dirty="0" smtClean="0">
                <a:latin typeface="Segoe Print" pitchFamily="2" charset="0"/>
              </a:rPr>
              <a:t>une alliance</a:t>
            </a:r>
            <a:endParaRPr lang="fr-FR" b="1" dirty="0">
              <a:solidFill>
                <a:srgbClr val="C00000"/>
              </a:solidFill>
            </a:endParaRPr>
          </a:p>
        </p:txBody>
      </p:sp>
      <p:pic>
        <p:nvPicPr>
          <p:cNvPr id="3" name="Image 2" descr="Noé.PNG"/>
          <p:cNvPicPr>
            <a:picLocks noChangeAspect="1"/>
          </p:cNvPicPr>
          <p:nvPr/>
        </p:nvPicPr>
        <p:blipFill>
          <a:blip r:embed="rId3" cstate="print"/>
          <a:srcRect t="17785" r="2729" b="17958"/>
          <a:stretch>
            <a:fillRect/>
          </a:stretch>
        </p:blipFill>
        <p:spPr>
          <a:xfrm>
            <a:off x="755576" y="4121696"/>
            <a:ext cx="7344816" cy="2736304"/>
          </a:xfrm>
          <a:prstGeom prst="rect">
            <a:avLst/>
          </a:prstGeom>
        </p:spPr>
      </p:pic>
      <p:pic>
        <p:nvPicPr>
          <p:cNvPr id="12" name="Image 11" descr="Alliances.PNG"/>
          <p:cNvPicPr>
            <a:picLocks noChangeAspect="1"/>
          </p:cNvPicPr>
          <p:nvPr/>
        </p:nvPicPr>
        <p:blipFill>
          <a:blip r:embed="rId4" cstate="print"/>
          <a:srcRect l="17720" t="6110" r="31170" b="35370"/>
          <a:stretch>
            <a:fillRect/>
          </a:stretch>
        </p:blipFill>
        <p:spPr>
          <a:xfrm>
            <a:off x="4716016" y="3861048"/>
            <a:ext cx="1080120" cy="682181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051720" y="1628800"/>
            <a:ext cx="65527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Segoe Print" pitchFamily="2" charset="0"/>
              </a:rPr>
              <a:t>éternelle entre Lui et tous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les êtres vivants.</a:t>
            </a: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Abraham.PNG"/>
          <p:cNvPicPr>
            <a:picLocks noChangeAspect="1"/>
          </p:cNvPicPr>
          <p:nvPr/>
        </p:nvPicPr>
        <p:blipFill>
          <a:blip r:embed="rId2" cstate="print"/>
          <a:srcRect l="11321" t="9889" r="5660" b="3618"/>
          <a:stretch>
            <a:fillRect/>
          </a:stretch>
        </p:blipFill>
        <p:spPr>
          <a:xfrm>
            <a:off x="5292080" y="548681"/>
            <a:ext cx="3636402" cy="1983492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7544" y="476672"/>
            <a:ext cx="5184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Dieu</a:t>
            </a:r>
            <a:r>
              <a:rPr lang="fr-FR" sz="2200" dirty="0" smtClean="0">
                <a:latin typeface="Segoe Print" pitchFamily="2" charset="0"/>
              </a:rPr>
              <a:t> conclut une alliance avec 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Abraham</a:t>
            </a:r>
            <a:r>
              <a:rPr lang="fr-FR" sz="2200" dirty="0" smtClean="0">
                <a:latin typeface="Segoe Print" pitchFamily="2" charset="0"/>
              </a:rPr>
              <a:t> et toute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sa descendance</a:t>
            </a:r>
            <a:r>
              <a:rPr lang="fr-FR" sz="2200" dirty="0" smtClean="0">
                <a:latin typeface="Segoe Print" pitchFamily="2" charset="0"/>
              </a:rPr>
              <a:t>.</a:t>
            </a:r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259632" y="2708920"/>
            <a:ext cx="74168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Israël</a:t>
            </a:r>
            <a:r>
              <a:rPr lang="fr-FR" sz="2200" dirty="0" smtClean="0">
                <a:latin typeface="Segoe Print" pitchFamily="2" charset="0"/>
              </a:rPr>
              <a:t>, le peuple issu d’Abraham, est le </a:t>
            </a:r>
            <a:r>
              <a:rPr lang="fr-FR" sz="2200" dirty="0" smtClean="0">
                <a:latin typeface="Segoe Print" pitchFamily="2" charset="0"/>
              </a:rPr>
              <a:t>Peuple </a:t>
            </a:r>
            <a:r>
              <a:rPr lang="fr-FR" sz="2200" dirty="0" smtClean="0">
                <a:latin typeface="Segoe Print" pitchFamily="2" charset="0"/>
              </a:rPr>
              <a:t>E</a:t>
            </a:r>
            <a:r>
              <a:rPr lang="fr-FR" sz="2200" dirty="0" smtClean="0">
                <a:latin typeface="Segoe Print" pitchFamily="2" charset="0"/>
              </a:rPr>
              <a:t>lu</a:t>
            </a:r>
            <a:r>
              <a:rPr lang="fr-FR" sz="2200" dirty="0" smtClean="0">
                <a:latin typeface="Segoe Print" pitchFamily="2" charset="0"/>
              </a:rPr>
              <a:t>, </a:t>
            </a:r>
          </a:p>
          <a:p>
            <a:pPr algn="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le peuple que Dieu s’est choisi.</a:t>
            </a:r>
            <a:endParaRPr lang="fr-FR" sz="2200" dirty="0">
              <a:latin typeface="Segoe Print" pitchFamily="2" charset="0"/>
            </a:endParaRPr>
          </a:p>
        </p:txBody>
      </p:sp>
      <p:pic>
        <p:nvPicPr>
          <p:cNvPr id="5" name="Image 4" descr="Abraham.PNG"/>
          <p:cNvPicPr>
            <a:picLocks noChangeAspect="1"/>
          </p:cNvPicPr>
          <p:nvPr/>
        </p:nvPicPr>
        <p:blipFill>
          <a:blip r:embed="rId2" cstate="print"/>
          <a:srcRect l="11321" t="9889" r="5660" b="3618"/>
          <a:stretch>
            <a:fillRect/>
          </a:stretch>
        </p:blipFill>
        <p:spPr>
          <a:xfrm>
            <a:off x="5292080" y="548681"/>
            <a:ext cx="3636402" cy="1983492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7544" y="476672"/>
            <a:ext cx="5184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Dieu conclut une alliance avec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Abraham et toute sa descendance.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6" name="Image 5" descr="Alliances.PNG"/>
          <p:cNvPicPr>
            <a:picLocks noChangeAspect="1"/>
          </p:cNvPicPr>
          <p:nvPr/>
        </p:nvPicPr>
        <p:blipFill>
          <a:blip r:embed="rId3" cstate="print"/>
          <a:srcRect l="13450" t="4877" r="30061" b="36603"/>
          <a:stretch>
            <a:fillRect/>
          </a:stretch>
        </p:blipFill>
        <p:spPr>
          <a:xfrm>
            <a:off x="611560" y="3429000"/>
            <a:ext cx="1512168" cy="864096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755576" y="2708920"/>
            <a:ext cx="79208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Israël, le peuple issu d’Abraham, est le </a:t>
            </a:r>
            <a:r>
              <a:rPr lang="fr-FR" sz="2200" dirty="0" smtClean="0">
                <a:latin typeface="Segoe Print" pitchFamily="2" charset="0"/>
              </a:rPr>
              <a:t>Peuple </a:t>
            </a:r>
            <a:r>
              <a:rPr lang="fr-FR" sz="2200" dirty="0" smtClean="0">
                <a:latin typeface="Segoe Print" pitchFamily="2" charset="0"/>
              </a:rPr>
              <a:t>E</a:t>
            </a:r>
            <a:r>
              <a:rPr lang="fr-FR" sz="2200" dirty="0" smtClean="0">
                <a:latin typeface="Segoe Print" pitchFamily="2" charset="0"/>
              </a:rPr>
              <a:t>lu</a:t>
            </a:r>
            <a:r>
              <a:rPr lang="fr-FR" sz="2200" dirty="0" smtClean="0">
                <a:latin typeface="Segoe Print" pitchFamily="2" charset="0"/>
              </a:rPr>
              <a:t>,</a:t>
            </a:r>
          </a:p>
          <a:p>
            <a:pPr algn="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le peuple que Dieu s’est choisi.</a:t>
            </a:r>
            <a:endParaRPr lang="fr-FR" sz="2200" dirty="0">
              <a:latin typeface="Segoe Print" pitchFamily="2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3528" y="4653136"/>
            <a:ext cx="84249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Abraham</a:t>
            </a:r>
            <a:r>
              <a:rPr lang="fr-FR" sz="2200" dirty="0" smtClean="0">
                <a:latin typeface="Segoe Print" pitchFamily="2" charset="0"/>
              </a:rPr>
              <a:t> est l’exemple de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la foi </a:t>
            </a:r>
            <a:r>
              <a:rPr lang="fr-FR" sz="2200" dirty="0" smtClean="0">
                <a:latin typeface="Segoe Print" pitchFamily="2" charset="0"/>
              </a:rPr>
              <a:t>et de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l’espérance. 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Il croit en Dieu</a:t>
            </a:r>
            <a:r>
              <a:rPr lang="fr-FR" sz="2200" dirty="0" smtClean="0">
                <a:latin typeface="Segoe Print" pitchFamily="2" charset="0"/>
              </a:rPr>
              <a:t>, Lui obéit et </a:t>
            </a:r>
            <a:r>
              <a:rPr lang="fr-FR" sz="2200" dirty="0" smtClean="0">
                <a:latin typeface="Segoe Print" pitchFamily="2" charset="0"/>
              </a:rPr>
              <a:t>Lui </a:t>
            </a:r>
            <a:r>
              <a:rPr lang="fr-FR" sz="2200" dirty="0" smtClean="0">
                <a:latin typeface="Segoe Print" pitchFamily="2" charset="0"/>
              </a:rPr>
              <a:t>fait pleinement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confiance</a:t>
            </a:r>
            <a:r>
              <a:rPr lang="fr-FR" sz="2200" dirty="0" smtClean="0">
                <a:latin typeface="Segoe Print" pitchFamily="2" charset="0"/>
              </a:rPr>
              <a:t>. </a:t>
            </a:r>
          </a:p>
        </p:txBody>
      </p:sp>
      <p:pic>
        <p:nvPicPr>
          <p:cNvPr id="5" name="Image 4" descr="Abraham.PNG"/>
          <p:cNvPicPr>
            <a:picLocks noChangeAspect="1"/>
          </p:cNvPicPr>
          <p:nvPr/>
        </p:nvPicPr>
        <p:blipFill>
          <a:blip r:embed="rId2" cstate="print"/>
          <a:srcRect l="11321" t="9889" r="5660" b="3618"/>
          <a:stretch>
            <a:fillRect/>
          </a:stretch>
        </p:blipFill>
        <p:spPr>
          <a:xfrm>
            <a:off x="5292080" y="548681"/>
            <a:ext cx="3636402" cy="1983492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7544" y="476672"/>
            <a:ext cx="5184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Dieu conclut une alliance avec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Abraham et toute sa descendance.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6" name="Image 5" descr="Alliances.PNG"/>
          <p:cNvPicPr>
            <a:picLocks noChangeAspect="1"/>
          </p:cNvPicPr>
          <p:nvPr/>
        </p:nvPicPr>
        <p:blipFill>
          <a:blip r:embed="rId3" cstate="print"/>
          <a:srcRect l="13450" t="4877" r="30061" b="36603"/>
          <a:stretch>
            <a:fillRect/>
          </a:stretch>
        </p:blipFill>
        <p:spPr>
          <a:xfrm>
            <a:off x="611560" y="3429000"/>
            <a:ext cx="1512168" cy="864096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755576" y="2708920"/>
            <a:ext cx="79208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Israël, le peuple issu d’Abraham, est le peuple élu,</a:t>
            </a:r>
          </a:p>
          <a:p>
            <a:pPr algn="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le peuple que Dieu s’est choisi.</a:t>
            </a:r>
            <a:endParaRPr lang="fr-FR" sz="2200" dirty="0">
              <a:latin typeface="Segoe Print" pitchFamily="2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3528" y="4653136"/>
            <a:ext cx="842493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Abraham </a:t>
            </a:r>
            <a:r>
              <a:rPr lang="fr-FR" sz="2200" dirty="0" smtClean="0">
                <a:latin typeface="Segoe Print" pitchFamily="2" charset="0"/>
              </a:rPr>
              <a:t>est l’exemple de la foi et de l’espérance. 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Il croit en Dieu, Lui obéit et </a:t>
            </a:r>
            <a:r>
              <a:rPr lang="fr-FR" sz="2200" dirty="0" smtClean="0">
                <a:latin typeface="Segoe Print" pitchFamily="2" charset="0"/>
              </a:rPr>
              <a:t>Lui </a:t>
            </a:r>
            <a:r>
              <a:rPr lang="fr-FR" sz="2200" dirty="0" smtClean="0">
                <a:latin typeface="Segoe Print" pitchFamily="2" charset="0"/>
              </a:rPr>
              <a:t>fait pleinement confiance. </a:t>
            </a:r>
          </a:p>
          <a:p>
            <a:pPr algn="ctr"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Abraham</a:t>
            </a:r>
            <a:r>
              <a:rPr lang="fr-FR" sz="2400" dirty="0" smtClean="0">
                <a:latin typeface="Segoe Print" pitchFamily="2" charset="0"/>
              </a:rPr>
              <a:t> </a:t>
            </a:r>
            <a:r>
              <a:rPr lang="fr-FR" sz="2400" dirty="0" smtClean="0">
                <a:latin typeface="Segoe Print" pitchFamily="2" charset="0"/>
              </a:rPr>
              <a:t>est </a:t>
            </a: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« le père de tous les croyants ».</a:t>
            </a:r>
            <a:endParaRPr lang="fr-FR" sz="24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5" name="Image 4" descr="Abraham.PNG"/>
          <p:cNvPicPr>
            <a:picLocks noChangeAspect="1"/>
          </p:cNvPicPr>
          <p:nvPr/>
        </p:nvPicPr>
        <p:blipFill>
          <a:blip r:embed="rId2" cstate="print"/>
          <a:srcRect l="11321" t="9889" r="5660" b="3618"/>
          <a:stretch>
            <a:fillRect/>
          </a:stretch>
        </p:blipFill>
        <p:spPr>
          <a:xfrm>
            <a:off x="5292080" y="548681"/>
            <a:ext cx="3636402" cy="1983492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7544" y="476672"/>
            <a:ext cx="5184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Dieu conclut une alliance avec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Abraham et toute sa descendance.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6" name="Image 5" descr="Alliances.PNG"/>
          <p:cNvPicPr>
            <a:picLocks noChangeAspect="1"/>
          </p:cNvPicPr>
          <p:nvPr/>
        </p:nvPicPr>
        <p:blipFill>
          <a:blip r:embed="rId3" cstate="print"/>
          <a:srcRect l="13450" t="4877" r="30061" b="36603"/>
          <a:stretch>
            <a:fillRect/>
          </a:stretch>
        </p:blipFill>
        <p:spPr>
          <a:xfrm>
            <a:off x="611560" y="3429000"/>
            <a:ext cx="1512168" cy="864096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99592" y="548680"/>
            <a:ext cx="7560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 smtClean="0">
                <a:latin typeface="Segoe Print" pitchFamily="2" charset="0"/>
              </a:rPr>
              <a:t>Israël est réduit en esclavage par les égyptiens… </a:t>
            </a:r>
            <a:endParaRPr lang="fr-FR" sz="2200" dirty="0">
              <a:latin typeface="Segoe Print" pitchFamily="2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835696" y="1772816"/>
            <a:ext cx="633670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Dieu</a:t>
            </a:r>
            <a:r>
              <a:rPr lang="fr-FR" sz="2200" b="1" dirty="0" smtClean="0">
                <a:latin typeface="Segoe Print" pitchFamily="2" charset="0"/>
              </a:rPr>
              <a:t> </a:t>
            </a:r>
            <a:r>
              <a:rPr lang="fr-FR" sz="2200" dirty="0" smtClean="0">
                <a:latin typeface="Segoe Print" pitchFamily="2" charset="0"/>
              </a:rPr>
              <a:t> choisit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 Moïse </a:t>
            </a:r>
            <a:r>
              <a:rPr lang="fr-FR" sz="2200" dirty="0" smtClean="0">
                <a:latin typeface="Segoe Print" pitchFamily="2" charset="0"/>
              </a:rPr>
              <a:t>pour sauver son peuple </a:t>
            </a:r>
            <a:endParaRPr lang="fr-FR" sz="2200" dirty="0">
              <a:latin typeface="Segoe Print" pitchFamily="2" charset="0"/>
            </a:endParaRPr>
          </a:p>
        </p:txBody>
      </p:sp>
      <p:pic>
        <p:nvPicPr>
          <p:cNvPr id="4" name="Image 3" descr="Moïse.PNG"/>
          <p:cNvPicPr>
            <a:picLocks noChangeAspect="1"/>
          </p:cNvPicPr>
          <p:nvPr/>
        </p:nvPicPr>
        <p:blipFill>
          <a:blip r:embed="rId2" cstate="print"/>
          <a:srcRect r="19687" b="4255"/>
          <a:stretch>
            <a:fillRect/>
          </a:stretch>
        </p:blipFill>
        <p:spPr>
          <a:xfrm>
            <a:off x="251520" y="1052736"/>
            <a:ext cx="1440160" cy="1609590"/>
          </a:xfrm>
          <a:prstGeom prst="rect">
            <a:avLst/>
          </a:prstGeom>
        </p:spPr>
      </p:pic>
      <p:pic>
        <p:nvPicPr>
          <p:cNvPr id="5" name="Image 4" descr="Esclavage 2.PNG"/>
          <p:cNvPicPr>
            <a:picLocks noChangeAspect="1"/>
          </p:cNvPicPr>
          <p:nvPr/>
        </p:nvPicPr>
        <p:blipFill>
          <a:blip r:embed="rId3" cstate="print"/>
          <a:srcRect l="9946" b="166"/>
          <a:stretch>
            <a:fillRect/>
          </a:stretch>
        </p:blipFill>
        <p:spPr>
          <a:xfrm>
            <a:off x="4067944" y="980728"/>
            <a:ext cx="1490270" cy="576064"/>
          </a:xfrm>
          <a:prstGeom prst="rect">
            <a:avLst/>
          </a:prstGeom>
        </p:spPr>
      </p:pic>
      <p:pic>
        <p:nvPicPr>
          <p:cNvPr id="6" name="Image 5" descr="terre promise.PNG"/>
          <p:cNvPicPr>
            <a:picLocks noChangeAspect="1"/>
          </p:cNvPicPr>
          <p:nvPr/>
        </p:nvPicPr>
        <p:blipFill>
          <a:blip r:embed="rId4" cstate="print"/>
          <a:srcRect t="11719" r="2256"/>
          <a:stretch>
            <a:fillRect/>
          </a:stretch>
        </p:blipFill>
        <p:spPr>
          <a:xfrm>
            <a:off x="4644008" y="2492896"/>
            <a:ext cx="2160240" cy="1084881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83568" y="2780928"/>
            <a:ext cx="58326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Segoe Print" pitchFamily="2" charset="0"/>
              </a:rPr>
              <a:t>et le conduire vers la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Terre Promise</a:t>
            </a:r>
            <a:endParaRPr lang="fr-FR" sz="2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ible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620688"/>
            <a:ext cx="4436421" cy="223046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99592" y="2852936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Segoe Print" pitchFamily="2" charset="0"/>
              </a:rPr>
              <a:t>Le livre le plus vendu au monde!</a:t>
            </a:r>
            <a:endParaRPr lang="fr-FR" sz="3200" dirty="0">
              <a:latin typeface="Segoe Print" pitchFamily="2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55776" y="5013176"/>
            <a:ext cx="6588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>
                <a:latin typeface="Segoe Print" pitchFamily="2" charset="0"/>
              </a:rPr>
              <a:t>Le plus grand </a:t>
            </a:r>
            <a:r>
              <a:rPr lang="fr-FR" sz="3600" dirty="0" smtClean="0">
                <a:solidFill>
                  <a:srgbClr val="C00000"/>
                </a:solidFill>
                <a:latin typeface="Segoe Print" pitchFamily="2" charset="0"/>
              </a:rPr>
              <a:t>Best Seller </a:t>
            </a:r>
          </a:p>
          <a:p>
            <a:pPr algn="ctr"/>
            <a:r>
              <a:rPr lang="fr-FR" sz="3600" dirty="0" smtClean="0">
                <a:latin typeface="Segoe Print" pitchFamily="2" charset="0"/>
              </a:rPr>
              <a:t>de tous les temps !</a:t>
            </a:r>
            <a:endParaRPr lang="fr-FR" sz="3600" dirty="0">
              <a:latin typeface="Segoe Print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411760" y="3933056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Segoe Print" pitchFamily="2" charset="0"/>
              </a:rPr>
              <a:t>1</a:t>
            </a:r>
            <a:r>
              <a:rPr lang="fr-FR" sz="2800" baseline="30000" dirty="0" smtClean="0">
                <a:latin typeface="Segoe Print" pitchFamily="2" charset="0"/>
              </a:rPr>
              <a:t>er</a:t>
            </a:r>
            <a:r>
              <a:rPr lang="fr-FR" sz="2800" dirty="0" smtClean="0">
                <a:latin typeface="Segoe Print" pitchFamily="2" charset="0"/>
              </a:rPr>
              <a:t> livre imprimé ! </a:t>
            </a:r>
            <a:endParaRPr lang="fr-FR" sz="2800" dirty="0">
              <a:latin typeface="Segoe Print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11560" y="1052736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latin typeface="Segoe Print" pitchFamily="2" charset="0"/>
              </a:rPr>
              <a:t>La </a:t>
            </a:r>
            <a:r>
              <a:rPr lang="fr-FR" sz="4800" dirty="0" smtClean="0">
                <a:solidFill>
                  <a:srgbClr val="C00000"/>
                </a:solidFill>
                <a:latin typeface="Segoe Print" pitchFamily="2" charset="0"/>
              </a:rPr>
              <a:t>Bible</a:t>
            </a:r>
            <a:endParaRPr lang="fr-FR" sz="4800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99592" y="548680"/>
            <a:ext cx="7560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 smtClean="0">
                <a:latin typeface="Segoe Print" pitchFamily="2" charset="0"/>
              </a:rPr>
              <a:t>Israël est réduit en esclavage par les égyptiens… </a:t>
            </a:r>
            <a:endParaRPr lang="fr-FR" sz="2200" dirty="0">
              <a:latin typeface="Segoe Print" pitchFamily="2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835696" y="1772816"/>
            <a:ext cx="633670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Dieu</a:t>
            </a:r>
            <a:r>
              <a:rPr lang="fr-FR" sz="2200" dirty="0" smtClean="0">
                <a:latin typeface="Segoe Print" pitchFamily="2" charset="0"/>
              </a:rPr>
              <a:t>  choisit Moïse pour sauver son peuple </a:t>
            </a:r>
            <a:endParaRPr lang="fr-FR" sz="2200" dirty="0">
              <a:latin typeface="Segoe Print" pitchFamily="2" charset="0"/>
            </a:endParaRPr>
          </a:p>
        </p:txBody>
      </p:sp>
      <p:pic>
        <p:nvPicPr>
          <p:cNvPr id="4" name="Image 3" descr="Moïse.PNG"/>
          <p:cNvPicPr>
            <a:picLocks noChangeAspect="1"/>
          </p:cNvPicPr>
          <p:nvPr/>
        </p:nvPicPr>
        <p:blipFill>
          <a:blip r:embed="rId2" cstate="print"/>
          <a:srcRect r="19687" b="4255"/>
          <a:stretch>
            <a:fillRect/>
          </a:stretch>
        </p:blipFill>
        <p:spPr>
          <a:xfrm>
            <a:off x="251520" y="1052736"/>
            <a:ext cx="1440160" cy="1609590"/>
          </a:xfrm>
          <a:prstGeom prst="rect">
            <a:avLst/>
          </a:prstGeom>
        </p:spPr>
      </p:pic>
      <p:pic>
        <p:nvPicPr>
          <p:cNvPr id="5" name="Image 4" descr="Esclavage 2.PNG"/>
          <p:cNvPicPr>
            <a:picLocks noChangeAspect="1"/>
          </p:cNvPicPr>
          <p:nvPr/>
        </p:nvPicPr>
        <p:blipFill>
          <a:blip r:embed="rId3" cstate="print"/>
          <a:srcRect l="9946" b="166"/>
          <a:stretch>
            <a:fillRect/>
          </a:stretch>
        </p:blipFill>
        <p:spPr>
          <a:xfrm>
            <a:off x="4067944" y="980728"/>
            <a:ext cx="1490270" cy="576064"/>
          </a:xfrm>
          <a:prstGeom prst="rect">
            <a:avLst/>
          </a:prstGeom>
        </p:spPr>
      </p:pic>
      <p:pic>
        <p:nvPicPr>
          <p:cNvPr id="6" name="Image 5" descr="terre promise.PNG"/>
          <p:cNvPicPr>
            <a:picLocks noChangeAspect="1"/>
          </p:cNvPicPr>
          <p:nvPr/>
        </p:nvPicPr>
        <p:blipFill>
          <a:blip r:embed="rId4" cstate="print"/>
          <a:srcRect t="11719" r="2256"/>
          <a:stretch>
            <a:fillRect/>
          </a:stretch>
        </p:blipFill>
        <p:spPr>
          <a:xfrm>
            <a:off x="4644008" y="2492896"/>
            <a:ext cx="2160240" cy="1084881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83568" y="2780928"/>
            <a:ext cx="58326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Segoe Print" pitchFamily="2" charset="0"/>
              </a:rPr>
              <a:t>et le conduire vers la Terre Promise</a:t>
            </a:r>
            <a:endParaRPr lang="fr-FR" sz="2200" dirty="0"/>
          </a:p>
        </p:txBody>
      </p:sp>
      <p:sp>
        <p:nvSpPr>
          <p:cNvPr id="8" name="ZoneTexte 7"/>
          <p:cNvSpPr txBox="1"/>
          <p:nvPr/>
        </p:nvSpPr>
        <p:spPr>
          <a:xfrm>
            <a:off x="395536" y="4941168"/>
            <a:ext cx="82809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 C’est surtout du péché, qu’il voudrait le libérer !</a:t>
            </a: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9" name="Image 8" descr="Esclavage 2.PNG"/>
          <p:cNvPicPr>
            <a:picLocks noChangeAspect="1"/>
          </p:cNvPicPr>
          <p:nvPr/>
        </p:nvPicPr>
        <p:blipFill>
          <a:blip r:embed="rId3" cstate="print"/>
          <a:srcRect l="9946" r="5514" b="166"/>
          <a:stretch>
            <a:fillRect/>
          </a:stretch>
        </p:blipFill>
        <p:spPr>
          <a:xfrm rot="997159">
            <a:off x="442052" y="4313610"/>
            <a:ext cx="1224136" cy="504056"/>
          </a:xfrm>
          <a:prstGeom prst="rect">
            <a:avLst/>
          </a:prstGeom>
        </p:spPr>
      </p:pic>
      <p:pic>
        <p:nvPicPr>
          <p:cNvPr id="10" name="Image 9" descr="Esclavage 2.PNG"/>
          <p:cNvPicPr>
            <a:picLocks noChangeAspect="1"/>
          </p:cNvPicPr>
          <p:nvPr/>
        </p:nvPicPr>
        <p:blipFill>
          <a:blip r:embed="rId3" cstate="print"/>
          <a:srcRect l="9946" r="5514" b="14428"/>
          <a:stretch>
            <a:fillRect/>
          </a:stretch>
        </p:blipFill>
        <p:spPr>
          <a:xfrm rot="21088756">
            <a:off x="1572916" y="4381400"/>
            <a:ext cx="1224136" cy="432048"/>
          </a:xfrm>
          <a:prstGeom prst="rect">
            <a:avLst/>
          </a:prstGeom>
        </p:spPr>
      </p:pic>
      <p:pic>
        <p:nvPicPr>
          <p:cNvPr id="11" name="Image 10" descr="Esclavage 2.PNG"/>
          <p:cNvPicPr>
            <a:picLocks noChangeAspect="1"/>
          </p:cNvPicPr>
          <p:nvPr/>
        </p:nvPicPr>
        <p:blipFill>
          <a:blip r:embed="rId3" cstate="print"/>
          <a:srcRect l="9690" t="16774" r="11729" b="15870"/>
          <a:stretch>
            <a:fillRect/>
          </a:stretch>
        </p:blipFill>
        <p:spPr>
          <a:xfrm rot="21443756">
            <a:off x="2706930" y="4318770"/>
            <a:ext cx="1137851" cy="340081"/>
          </a:xfrm>
          <a:prstGeom prst="rect">
            <a:avLst/>
          </a:prstGeom>
        </p:spPr>
      </p:pic>
      <p:pic>
        <p:nvPicPr>
          <p:cNvPr id="12" name="Image 11" descr="Esclavage 2.PNG"/>
          <p:cNvPicPr>
            <a:picLocks noChangeAspect="1"/>
          </p:cNvPicPr>
          <p:nvPr/>
        </p:nvPicPr>
        <p:blipFill>
          <a:blip r:embed="rId3" cstate="print"/>
          <a:srcRect l="13027" t="12863" r="3703" b="16373"/>
          <a:stretch>
            <a:fillRect/>
          </a:stretch>
        </p:blipFill>
        <p:spPr>
          <a:xfrm rot="427437">
            <a:off x="3869420" y="4438491"/>
            <a:ext cx="1205745" cy="357283"/>
          </a:xfrm>
          <a:prstGeom prst="rect">
            <a:avLst/>
          </a:prstGeom>
        </p:spPr>
      </p:pic>
      <p:pic>
        <p:nvPicPr>
          <p:cNvPr id="13" name="Image 12" descr="Esclavage 2.PNG"/>
          <p:cNvPicPr>
            <a:picLocks noChangeAspect="1"/>
          </p:cNvPicPr>
          <p:nvPr/>
        </p:nvPicPr>
        <p:blipFill>
          <a:blip r:embed="rId3" cstate="print"/>
          <a:srcRect l="13027" t="12863" r="3703" b="16373"/>
          <a:stretch>
            <a:fillRect/>
          </a:stretch>
        </p:blipFill>
        <p:spPr>
          <a:xfrm rot="20892570">
            <a:off x="4956050" y="4341647"/>
            <a:ext cx="1217266" cy="360697"/>
          </a:xfrm>
          <a:prstGeom prst="rect">
            <a:avLst/>
          </a:prstGeom>
        </p:spPr>
      </p:pic>
      <p:pic>
        <p:nvPicPr>
          <p:cNvPr id="14" name="Image 13" descr="Esclavage 2.PNG"/>
          <p:cNvPicPr>
            <a:picLocks noChangeAspect="1"/>
          </p:cNvPicPr>
          <p:nvPr/>
        </p:nvPicPr>
        <p:blipFill>
          <a:blip r:embed="rId3" cstate="print"/>
          <a:srcRect l="9690" t="16774" r="11729" b="15870"/>
          <a:stretch>
            <a:fillRect/>
          </a:stretch>
        </p:blipFill>
        <p:spPr>
          <a:xfrm rot="1156502">
            <a:off x="6180416" y="4399361"/>
            <a:ext cx="1137851" cy="340081"/>
          </a:xfrm>
          <a:prstGeom prst="rect">
            <a:avLst/>
          </a:prstGeom>
        </p:spPr>
      </p:pic>
      <p:pic>
        <p:nvPicPr>
          <p:cNvPr id="15" name="Image 14" descr="Esclavage 2.PNG"/>
          <p:cNvPicPr>
            <a:picLocks noChangeAspect="1"/>
          </p:cNvPicPr>
          <p:nvPr/>
        </p:nvPicPr>
        <p:blipFill>
          <a:blip r:embed="rId3" cstate="print"/>
          <a:srcRect l="9946" r="5514" b="14428"/>
          <a:stretch>
            <a:fillRect/>
          </a:stretch>
        </p:blipFill>
        <p:spPr>
          <a:xfrm rot="20463590">
            <a:off x="7200794" y="4261655"/>
            <a:ext cx="1208505" cy="426531"/>
          </a:xfrm>
          <a:prstGeom prst="rect">
            <a:avLst/>
          </a:prstGeom>
        </p:spPr>
      </p:pic>
      <p:pic>
        <p:nvPicPr>
          <p:cNvPr id="16" name="Image 15" descr="Esclavage 2.PNG"/>
          <p:cNvPicPr>
            <a:picLocks noChangeAspect="1"/>
          </p:cNvPicPr>
          <p:nvPr/>
        </p:nvPicPr>
        <p:blipFill>
          <a:blip r:embed="rId3" cstate="print"/>
          <a:srcRect l="9946" r="5514" b="166"/>
          <a:stretch>
            <a:fillRect/>
          </a:stretch>
        </p:blipFill>
        <p:spPr>
          <a:xfrm rot="6115978">
            <a:off x="-59420" y="4836037"/>
            <a:ext cx="1224136" cy="504056"/>
          </a:xfrm>
          <a:prstGeom prst="rect">
            <a:avLst/>
          </a:prstGeom>
        </p:spPr>
      </p:pic>
      <p:pic>
        <p:nvPicPr>
          <p:cNvPr id="17" name="Image 16" descr="Esclavage 2.PNG"/>
          <p:cNvPicPr>
            <a:picLocks noChangeAspect="1"/>
          </p:cNvPicPr>
          <p:nvPr/>
        </p:nvPicPr>
        <p:blipFill>
          <a:blip r:embed="rId3" cstate="print"/>
          <a:srcRect l="9946" r="5514" b="166"/>
          <a:stretch>
            <a:fillRect/>
          </a:stretch>
        </p:blipFill>
        <p:spPr>
          <a:xfrm rot="926336">
            <a:off x="512550" y="5383045"/>
            <a:ext cx="1224136" cy="504056"/>
          </a:xfrm>
          <a:prstGeom prst="rect">
            <a:avLst/>
          </a:prstGeom>
        </p:spPr>
      </p:pic>
      <p:pic>
        <p:nvPicPr>
          <p:cNvPr id="18" name="Image 17" descr="Esclavage 2.PNG"/>
          <p:cNvPicPr>
            <a:picLocks noChangeAspect="1"/>
          </p:cNvPicPr>
          <p:nvPr/>
        </p:nvPicPr>
        <p:blipFill>
          <a:blip r:embed="rId3" cstate="print"/>
          <a:srcRect l="9946" r="5514" b="166"/>
          <a:stretch>
            <a:fillRect/>
          </a:stretch>
        </p:blipFill>
        <p:spPr>
          <a:xfrm rot="15812182">
            <a:off x="7879660" y="4677617"/>
            <a:ext cx="1224136" cy="504056"/>
          </a:xfrm>
          <a:prstGeom prst="rect">
            <a:avLst/>
          </a:prstGeom>
        </p:spPr>
      </p:pic>
      <p:pic>
        <p:nvPicPr>
          <p:cNvPr id="19" name="Image 18" descr="Esclavage 2.PNG"/>
          <p:cNvPicPr>
            <a:picLocks noChangeAspect="1"/>
          </p:cNvPicPr>
          <p:nvPr/>
        </p:nvPicPr>
        <p:blipFill>
          <a:blip r:embed="rId3" cstate="print"/>
          <a:srcRect l="9946" r="5514" b="166"/>
          <a:stretch>
            <a:fillRect/>
          </a:stretch>
        </p:blipFill>
        <p:spPr>
          <a:xfrm rot="21002881">
            <a:off x="1582010" y="5331187"/>
            <a:ext cx="1224136" cy="504056"/>
          </a:xfrm>
          <a:prstGeom prst="rect">
            <a:avLst/>
          </a:prstGeom>
        </p:spPr>
      </p:pic>
      <p:pic>
        <p:nvPicPr>
          <p:cNvPr id="20" name="Image 19" descr="Esclavage 2.PNG"/>
          <p:cNvPicPr>
            <a:picLocks noChangeAspect="1"/>
          </p:cNvPicPr>
          <p:nvPr/>
        </p:nvPicPr>
        <p:blipFill>
          <a:blip r:embed="rId3" cstate="print"/>
          <a:srcRect l="9946" r="5514" b="166"/>
          <a:stretch>
            <a:fillRect/>
          </a:stretch>
        </p:blipFill>
        <p:spPr>
          <a:xfrm rot="926336">
            <a:off x="2672790" y="5383045"/>
            <a:ext cx="1224136" cy="504056"/>
          </a:xfrm>
          <a:prstGeom prst="rect">
            <a:avLst/>
          </a:prstGeom>
        </p:spPr>
      </p:pic>
      <p:pic>
        <p:nvPicPr>
          <p:cNvPr id="21" name="Image 20" descr="Esclavage 2.PNG"/>
          <p:cNvPicPr>
            <a:picLocks noChangeAspect="1"/>
          </p:cNvPicPr>
          <p:nvPr/>
        </p:nvPicPr>
        <p:blipFill>
          <a:blip r:embed="rId3" cstate="print"/>
          <a:srcRect l="9946" r="5514" b="166"/>
          <a:stretch>
            <a:fillRect/>
          </a:stretch>
        </p:blipFill>
        <p:spPr>
          <a:xfrm rot="21294284">
            <a:off x="3707904" y="5373216"/>
            <a:ext cx="1224136" cy="504056"/>
          </a:xfrm>
          <a:prstGeom prst="rect">
            <a:avLst/>
          </a:prstGeom>
        </p:spPr>
      </p:pic>
      <p:pic>
        <p:nvPicPr>
          <p:cNvPr id="22" name="Image 21" descr="Esclavage 2.PNG"/>
          <p:cNvPicPr>
            <a:picLocks noChangeAspect="1"/>
          </p:cNvPicPr>
          <p:nvPr/>
        </p:nvPicPr>
        <p:blipFill>
          <a:blip r:embed="rId3" cstate="print"/>
          <a:srcRect l="9946" r="5514" b="166"/>
          <a:stretch>
            <a:fillRect/>
          </a:stretch>
        </p:blipFill>
        <p:spPr>
          <a:xfrm>
            <a:off x="4860032" y="5301208"/>
            <a:ext cx="1224136" cy="504056"/>
          </a:xfrm>
          <a:prstGeom prst="rect">
            <a:avLst/>
          </a:prstGeom>
        </p:spPr>
      </p:pic>
      <p:pic>
        <p:nvPicPr>
          <p:cNvPr id="23" name="Image 22" descr="Esclavage 2.PNG"/>
          <p:cNvPicPr>
            <a:picLocks noChangeAspect="1"/>
          </p:cNvPicPr>
          <p:nvPr/>
        </p:nvPicPr>
        <p:blipFill>
          <a:blip r:embed="rId3" cstate="print"/>
          <a:srcRect l="9946" r="5514" b="166"/>
          <a:stretch>
            <a:fillRect/>
          </a:stretch>
        </p:blipFill>
        <p:spPr>
          <a:xfrm rot="785370">
            <a:off x="5981327" y="5361268"/>
            <a:ext cx="1224136" cy="504056"/>
          </a:xfrm>
          <a:prstGeom prst="rect">
            <a:avLst/>
          </a:prstGeom>
        </p:spPr>
      </p:pic>
      <p:pic>
        <p:nvPicPr>
          <p:cNvPr id="24" name="Image 23" descr="Esclavage 2.PNG"/>
          <p:cNvPicPr>
            <a:picLocks noChangeAspect="1"/>
          </p:cNvPicPr>
          <p:nvPr/>
        </p:nvPicPr>
        <p:blipFill>
          <a:blip r:embed="rId3" cstate="print"/>
          <a:srcRect l="9946" r="5514" b="166"/>
          <a:stretch>
            <a:fillRect/>
          </a:stretch>
        </p:blipFill>
        <p:spPr>
          <a:xfrm rot="21324417">
            <a:off x="7254513" y="5349411"/>
            <a:ext cx="1224136" cy="504056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620688"/>
            <a:ext cx="74888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Dieu</a:t>
            </a:r>
            <a:r>
              <a:rPr lang="fr-FR" sz="2200" dirty="0" smtClean="0">
                <a:latin typeface="Segoe Print" pitchFamily="2" charset="0"/>
              </a:rPr>
              <a:t> conclut avec son Peuple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l’Alliance du Sinaï.</a:t>
            </a: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620688"/>
            <a:ext cx="74888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Segoe Print" pitchFamily="2" charset="0"/>
              </a:rPr>
              <a:t>Dieu conclut avec son Peuple l’Alliance du Sinaï.</a:t>
            </a:r>
            <a:endParaRPr lang="fr-FR" sz="2200" dirty="0">
              <a:latin typeface="Segoe Print" pitchFamily="2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95536" y="1225689"/>
            <a:ext cx="8280920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Par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Moïse</a:t>
            </a:r>
            <a:r>
              <a:rPr lang="fr-FR" sz="2200" dirty="0" smtClean="0">
                <a:latin typeface="Segoe Print" pitchFamily="2" charset="0"/>
              </a:rPr>
              <a:t>, Il lui donne une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Loi</a:t>
            </a:r>
            <a:r>
              <a:rPr lang="fr-FR" sz="2200" dirty="0" smtClean="0">
                <a:latin typeface="Segoe Print" pitchFamily="2" charset="0"/>
              </a:rPr>
              <a:t> : </a:t>
            </a:r>
          </a:p>
          <a:p>
            <a:pPr algn="ctr">
              <a:lnSpc>
                <a:spcPct val="150000"/>
              </a:lnSpc>
            </a:pPr>
            <a:endParaRPr lang="fr-FR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endParaRPr lang="fr-FR" dirty="0"/>
          </a:p>
        </p:txBody>
      </p:sp>
      <p:pic>
        <p:nvPicPr>
          <p:cNvPr id="6" name="Image 5" descr="Lo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1038734"/>
            <a:ext cx="1152128" cy="928103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620688"/>
            <a:ext cx="74888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Segoe Print" pitchFamily="2" charset="0"/>
              </a:rPr>
              <a:t>Dieu conclut avec son Peuple l’Alliance du Sinaï.</a:t>
            </a:r>
            <a:endParaRPr lang="fr-FR" sz="2200" dirty="0">
              <a:latin typeface="Segoe Print" pitchFamily="2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95536" y="1225689"/>
            <a:ext cx="8280920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Par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Moïse</a:t>
            </a:r>
            <a:r>
              <a:rPr lang="fr-FR" sz="2200" dirty="0" smtClean="0">
                <a:latin typeface="Segoe Print" pitchFamily="2" charset="0"/>
              </a:rPr>
              <a:t>, Il lui donne une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Loi</a:t>
            </a:r>
            <a:r>
              <a:rPr lang="fr-FR" sz="2200" dirty="0" smtClean="0">
                <a:latin typeface="Segoe Print" pitchFamily="2" charset="0"/>
              </a:rPr>
              <a:t> : </a:t>
            </a:r>
          </a:p>
          <a:p>
            <a:pPr algn="ctr">
              <a:lnSpc>
                <a:spcPct val="150000"/>
              </a:lnSpc>
            </a:pPr>
            <a:endParaRPr lang="fr-FR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10 commandements </a:t>
            </a:r>
            <a:r>
              <a:rPr lang="fr-FR" sz="2200" dirty="0" smtClean="0">
                <a:latin typeface="Segoe Print" pitchFamily="2" charset="0"/>
              </a:rPr>
              <a:t>pour qu’il </a:t>
            </a:r>
            <a:r>
              <a:rPr lang="fr-FR" sz="2200" dirty="0" smtClean="0">
                <a:latin typeface="Segoe Print" pitchFamily="2" charset="0"/>
              </a:rPr>
              <a:t>Le </a:t>
            </a:r>
            <a:r>
              <a:rPr lang="fr-FR" sz="2200" dirty="0" smtClean="0">
                <a:latin typeface="Segoe Print" pitchFamily="2" charset="0"/>
              </a:rPr>
              <a:t>reconnaisse et </a:t>
            </a:r>
            <a:r>
              <a:rPr lang="fr-FR" sz="2200" dirty="0" smtClean="0">
                <a:latin typeface="Segoe Print" pitchFamily="2" charset="0"/>
              </a:rPr>
              <a:t>Le </a:t>
            </a:r>
            <a:r>
              <a:rPr lang="fr-FR" sz="2200" dirty="0" smtClean="0">
                <a:latin typeface="Segoe Print" pitchFamily="2" charset="0"/>
              </a:rPr>
              <a:t>serve, </a:t>
            </a:r>
            <a:r>
              <a:rPr lang="fr-FR" sz="2200" dirty="0" smtClean="0">
                <a:latin typeface="Segoe Print" pitchFamily="2" charset="0"/>
              </a:rPr>
              <a:t>Lui</a:t>
            </a:r>
            <a:r>
              <a:rPr lang="fr-FR" sz="2200" dirty="0" smtClean="0">
                <a:latin typeface="Segoe Print" pitchFamily="2" charset="0"/>
              </a:rPr>
              <a:t>, le seul vrai Dieu. </a:t>
            </a:r>
          </a:p>
          <a:p>
            <a:pPr algn="ctr"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endParaRPr lang="fr-FR" dirty="0"/>
          </a:p>
        </p:txBody>
      </p:sp>
      <p:pic>
        <p:nvPicPr>
          <p:cNvPr id="6" name="Image 5" descr="Lo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1038734"/>
            <a:ext cx="1152128" cy="928103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620688"/>
            <a:ext cx="74888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Segoe Print" pitchFamily="2" charset="0"/>
              </a:rPr>
              <a:t>Dieu conclut avec son Peuple l’Alliance du Sinaï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.</a:t>
            </a: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95536" y="1225689"/>
            <a:ext cx="8280920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Par Moïse, Il lui donne une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Loi</a:t>
            </a:r>
            <a:r>
              <a:rPr lang="fr-FR" sz="2200" dirty="0" smtClean="0">
                <a:latin typeface="Segoe Print" pitchFamily="2" charset="0"/>
              </a:rPr>
              <a:t> : </a:t>
            </a:r>
          </a:p>
          <a:p>
            <a:pPr algn="ctr">
              <a:lnSpc>
                <a:spcPct val="150000"/>
              </a:lnSpc>
            </a:pPr>
            <a:endParaRPr lang="fr-FR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10 commandements </a:t>
            </a:r>
            <a:r>
              <a:rPr lang="fr-FR" sz="2200" dirty="0" smtClean="0">
                <a:latin typeface="Segoe Print" pitchFamily="2" charset="0"/>
              </a:rPr>
              <a:t>pour qu’il </a:t>
            </a:r>
            <a:r>
              <a:rPr lang="fr-FR" sz="2200" dirty="0" smtClean="0">
                <a:latin typeface="Segoe Print" pitchFamily="2" charset="0"/>
              </a:rPr>
              <a:t>Le </a:t>
            </a:r>
            <a:r>
              <a:rPr lang="fr-FR" sz="2200" dirty="0" smtClean="0">
                <a:latin typeface="Segoe Print" pitchFamily="2" charset="0"/>
              </a:rPr>
              <a:t>reconnaisse et </a:t>
            </a:r>
            <a:r>
              <a:rPr lang="fr-FR" sz="2200" dirty="0" smtClean="0">
                <a:latin typeface="Segoe Print" pitchFamily="2" charset="0"/>
              </a:rPr>
              <a:t>Le </a:t>
            </a:r>
            <a:r>
              <a:rPr lang="fr-FR" sz="2200" dirty="0" smtClean="0">
                <a:latin typeface="Segoe Print" pitchFamily="2" charset="0"/>
              </a:rPr>
              <a:t>serve, </a:t>
            </a:r>
            <a:r>
              <a:rPr lang="fr-FR" sz="2200" dirty="0" smtClean="0">
                <a:latin typeface="Segoe Print" pitchFamily="2" charset="0"/>
              </a:rPr>
              <a:t>Lui</a:t>
            </a:r>
            <a:r>
              <a:rPr lang="fr-FR" sz="2200" dirty="0" smtClean="0">
                <a:latin typeface="Segoe Print" pitchFamily="2" charset="0"/>
              </a:rPr>
              <a:t>, le seul vrai Dieu. </a:t>
            </a:r>
          </a:p>
          <a:p>
            <a:pPr algn="ctr">
              <a:lnSpc>
                <a:spcPct val="150000"/>
              </a:lnSpc>
            </a:pPr>
            <a:endParaRPr lang="fr-FR" sz="1400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10 commandements </a:t>
            </a:r>
            <a:r>
              <a:rPr lang="fr-FR" sz="2200" dirty="0" smtClean="0">
                <a:latin typeface="Segoe Print" pitchFamily="2" charset="0"/>
              </a:rPr>
              <a:t>offerts comme une lumière pour éclairer la conscience et le cœur des hommes.</a:t>
            </a:r>
          </a:p>
          <a:p>
            <a:pPr algn="ctr">
              <a:lnSpc>
                <a:spcPct val="150000"/>
              </a:lnSpc>
            </a:pPr>
            <a:endParaRPr lang="fr-FR" sz="1400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endParaRPr lang="fr-FR" dirty="0"/>
          </a:p>
        </p:txBody>
      </p:sp>
      <p:pic>
        <p:nvPicPr>
          <p:cNvPr id="6" name="Image 5" descr="Lo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1038734"/>
            <a:ext cx="1152128" cy="928103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620688"/>
            <a:ext cx="74888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Segoe Print" pitchFamily="2" charset="0"/>
              </a:rPr>
              <a:t>Dieu conclut avec son Peuple l’Alliance du Sinaï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.</a:t>
            </a: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67544" y="1364188"/>
            <a:ext cx="8280920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Par Moïse, Il lui donne une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Loi</a:t>
            </a:r>
            <a:r>
              <a:rPr lang="fr-FR" sz="2200" dirty="0" smtClean="0">
                <a:latin typeface="Segoe Print" pitchFamily="2" charset="0"/>
              </a:rPr>
              <a:t> : </a:t>
            </a:r>
          </a:p>
          <a:p>
            <a:pPr algn="ctr">
              <a:lnSpc>
                <a:spcPct val="150000"/>
              </a:lnSpc>
            </a:pPr>
            <a:endParaRPr lang="fr-FR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10 commandements </a:t>
            </a:r>
            <a:r>
              <a:rPr lang="fr-FR" sz="2200" dirty="0" smtClean="0">
                <a:latin typeface="Segoe Print" pitchFamily="2" charset="0"/>
              </a:rPr>
              <a:t>pour qu’il </a:t>
            </a:r>
            <a:r>
              <a:rPr lang="fr-FR" sz="2200" dirty="0" smtClean="0">
                <a:latin typeface="Segoe Print" pitchFamily="2" charset="0"/>
              </a:rPr>
              <a:t>Le </a:t>
            </a:r>
            <a:r>
              <a:rPr lang="fr-FR" sz="2200" dirty="0" smtClean="0">
                <a:latin typeface="Segoe Print" pitchFamily="2" charset="0"/>
              </a:rPr>
              <a:t>reconnaisse et </a:t>
            </a:r>
            <a:r>
              <a:rPr lang="fr-FR" sz="2200" dirty="0" smtClean="0">
                <a:latin typeface="Segoe Print" pitchFamily="2" charset="0"/>
              </a:rPr>
              <a:t>Le </a:t>
            </a:r>
            <a:r>
              <a:rPr lang="fr-FR" sz="2200" dirty="0" smtClean="0">
                <a:latin typeface="Segoe Print" pitchFamily="2" charset="0"/>
              </a:rPr>
              <a:t>serve, </a:t>
            </a:r>
            <a:r>
              <a:rPr lang="fr-FR" sz="2200" dirty="0" smtClean="0">
                <a:latin typeface="Segoe Print" pitchFamily="2" charset="0"/>
              </a:rPr>
              <a:t>Lui</a:t>
            </a:r>
            <a:r>
              <a:rPr lang="fr-FR" sz="2200" dirty="0" smtClean="0">
                <a:latin typeface="Segoe Print" pitchFamily="2" charset="0"/>
              </a:rPr>
              <a:t>, le seul vrai Dieu. </a:t>
            </a:r>
          </a:p>
          <a:p>
            <a:pPr algn="ctr">
              <a:lnSpc>
                <a:spcPct val="150000"/>
              </a:lnSpc>
            </a:pPr>
            <a:endParaRPr lang="fr-FR" sz="1400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10 commandements </a:t>
            </a:r>
            <a:r>
              <a:rPr lang="fr-FR" sz="2200" dirty="0" smtClean="0">
                <a:latin typeface="Segoe Print" pitchFamily="2" charset="0"/>
              </a:rPr>
              <a:t>offerts comme une lumière pour éclairer la conscience et le cœur des hommes.</a:t>
            </a:r>
          </a:p>
          <a:p>
            <a:pPr algn="ctr">
              <a:lnSpc>
                <a:spcPct val="150000"/>
              </a:lnSpc>
            </a:pPr>
            <a:endParaRPr lang="fr-FR" sz="1400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10 commandements </a:t>
            </a:r>
            <a:r>
              <a:rPr lang="fr-FR" sz="2200" dirty="0" smtClean="0">
                <a:latin typeface="Segoe Print" pitchFamily="2" charset="0"/>
              </a:rPr>
              <a:t>pour qu’ils se conduisent selon leur dignité </a:t>
            </a:r>
            <a:r>
              <a:rPr lang="fr-FR" sz="2200" dirty="0" smtClean="0">
                <a:latin typeface="Segoe Print" pitchFamily="2" charset="0"/>
              </a:rPr>
              <a:t>d’hommes </a:t>
            </a:r>
            <a:r>
              <a:rPr lang="fr-FR" sz="2200" dirty="0" smtClean="0">
                <a:latin typeface="Segoe Print" pitchFamily="2" charset="0"/>
              </a:rPr>
              <a:t>créés à l’image de Dieu.</a:t>
            </a:r>
          </a:p>
          <a:p>
            <a:pPr algn="ctr"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endParaRPr lang="fr-FR" dirty="0"/>
          </a:p>
        </p:txBody>
      </p:sp>
      <p:pic>
        <p:nvPicPr>
          <p:cNvPr id="6" name="Image 5" descr="Lo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1038734"/>
            <a:ext cx="1152128" cy="928103"/>
          </a:xfrm>
          <a:prstGeom prst="rect">
            <a:avLst/>
          </a:prstGeom>
        </p:spPr>
      </p:pic>
      <p:pic>
        <p:nvPicPr>
          <p:cNvPr id="5" name="Image 4" descr="Image.PNG"/>
          <p:cNvPicPr>
            <a:picLocks noChangeAspect="1"/>
          </p:cNvPicPr>
          <p:nvPr/>
        </p:nvPicPr>
        <p:blipFill>
          <a:blip r:embed="rId3" cstate="print"/>
          <a:srcRect t="27267" r="31283" b="10217"/>
          <a:stretch>
            <a:fillRect/>
          </a:stretch>
        </p:blipFill>
        <p:spPr>
          <a:xfrm rot="21045821">
            <a:off x="400097" y="5513674"/>
            <a:ext cx="936104" cy="1029714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23528" y="620688"/>
            <a:ext cx="84249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     La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Loi</a:t>
            </a:r>
            <a:r>
              <a:rPr lang="fr-FR" sz="2200" dirty="0" smtClean="0">
                <a:latin typeface="Segoe Print" pitchFamily="2" charset="0"/>
              </a:rPr>
              <a:t> est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un chemin de vie et de liberté</a:t>
            </a:r>
            <a:r>
              <a:rPr lang="fr-FR" sz="2200" dirty="0" smtClean="0">
                <a:latin typeface="Segoe Print" pitchFamily="2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Celui qui en observe les préceptes est fidèle à l’Alliance.  </a:t>
            </a:r>
            <a:endParaRPr lang="fr-FR" sz="2200" dirty="0">
              <a:latin typeface="Segoe Print" pitchFamily="2" charset="0"/>
            </a:endParaRPr>
          </a:p>
        </p:txBody>
      </p:sp>
      <p:pic>
        <p:nvPicPr>
          <p:cNvPr id="5" name="Image 4" descr="Loi 2.PNG"/>
          <p:cNvPicPr>
            <a:picLocks noChangeAspect="1"/>
          </p:cNvPicPr>
          <p:nvPr/>
        </p:nvPicPr>
        <p:blipFill>
          <a:blip r:embed="rId2" cstate="print"/>
          <a:srcRect r="12500" b="6089"/>
          <a:stretch>
            <a:fillRect/>
          </a:stretch>
        </p:blipFill>
        <p:spPr>
          <a:xfrm>
            <a:off x="467544" y="188640"/>
            <a:ext cx="1008112" cy="1052736"/>
          </a:xfrm>
          <a:prstGeom prst="rect">
            <a:avLst/>
          </a:prstGeom>
        </p:spPr>
      </p:pic>
      <p:pic>
        <p:nvPicPr>
          <p:cNvPr id="6" name="Image 5" descr="Esclavage 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692696"/>
            <a:ext cx="1253726" cy="437155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23528" y="620688"/>
            <a:ext cx="84249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    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La Loi </a:t>
            </a:r>
            <a:r>
              <a:rPr lang="fr-FR" sz="2200" dirty="0" smtClean="0">
                <a:latin typeface="Segoe Print" pitchFamily="2" charset="0"/>
              </a:rPr>
              <a:t>est un chemin de vie et de liberté.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Celui qui en observe les préceptes est fidèle à l’Alliance.  </a:t>
            </a:r>
            <a:endParaRPr lang="fr-FR" sz="2200" dirty="0">
              <a:latin typeface="Segoe Print" pitchFamily="2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528" y="2132856"/>
            <a:ext cx="856895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Dieu la grave avec son doigt dans des tablettes de pierre: elle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 est Eternelle.</a:t>
            </a:r>
          </a:p>
          <a:p>
            <a:pPr algn="ctr"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</a:t>
            </a:r>
          </a:p>
          <a:p>
            <a:pPr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</p:txBody>
      </p:sp>
      <p:pic>
        <p:nvPicPr>
          <p:cNvPr id="5" name="Image 4" descr="Loi 2.PNG"/>
          <p:cNvPicPr>
            <a:picLocks noChangeAspect="1"/>
          </p:cNvPicPr>
          <p:nvPr/>
        </p:nvPicPr>
        <p:blipFill>
          <a:blip r:embed="rId2" cstate="print"/>
          <a:srcRect r="12500" b="6089"/>
          <a:stretch>
            <a:fillRect/>
          </a:stretch>
        </p:blipFill>
        <p:spPr>
          <a:xfrm>
            <a:off x="467544" y="188640"/>
            <a:ext cx="1008112" cy="1052736"/>
          </a:xfrm>
          <a:prstGeom prst="rect">
            <a:avLst/>
          </a:prstGeom>
        </p:spPr>
      </p:pic>
      <p:pic>
        <p:nvPicPr>
          <p:cNvPr id="6" name="Image 5" descr="Esclavage 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692696"/>
            <a:ext cx="1253726" cy="437155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23528" y="620688"/>
            <a:ext cx="84249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    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La Loi </a:t>
            </a:r>
            <a:r>
              <a:rPr lang="fr-FR" sz="2200" dirty="0" smtClean="0">
                <a:latin typeface="Segoe Print" pitchFamily="2" charset="0"/>
              </a:rPr>
              <a:t>est un chemin de vie et de liberté.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Celui qui en observe les préceptes est fidèle à l’Alliance.  </a:t>
            </a:r>
            <a:endParaRPr lang="fr-FR" sz="2200" dirty="0">
              <a:latin typeface="Segoe Print" pitchFamily="2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528" y="2132856"/>
            <a:ext cx="8568952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Dieu la grave avec son doigt dans des tablettes de pierre: elle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 est Eternelle.</a:t>
            </a:r>
          </a:p>
          <a:p>
            <a:pPr algn="ctr"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Dieu</a:t>
            </a:r>
            <a:r>
              <a:rPr lang="fr-FR" sz="2200" dirty="0" smtClean="0">
                <a:latin typeface="Segoe Print" pitchFamily="2" charset="0"/>
              </a:rPr>
              <a:t> </a:t>
            </a:r>
            <a:r>
              <a:rPr lang="fr-FR" sz="2200" dirty="0" smtClean="0">
                <a:latin typeface="Segoe Print" pitchFamily="2" charset="0"/>
              </a:rPr>
              <a:t>écrit sur les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Tables de la Loi </a:t>
            </a:r>
            <a:r>
              <a:rPr lang="fr-FR" sz="2200" dirty="0" smtClean="0">
                <a:latin typeface="Segoe Print" pitchFamily="2" charset="0"/>
              </a:rPr>
              <a:t>ce que les hommes ne lisent pas dans leur cœur de pierre ! </a:t>
            </a:r>
            <a:endParaRPr lang="fr-FR" sz="1100" dirty="0" smtClean="0"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</a:t>
            </a:r>
          </a:p>
          <a:p>
            <a:pPr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</p:txBody>
      </p:sp>
      <p:pic>
        <p:nvPicPr>
          <p:cNvPr id="5" name="Image 4" descr="Loi 2.PNG"/>
          <p:cNvPicPr>
            <a:picLocks noChangeAspect="1"/>
          </p:cNvPicPr>
          <p:nvPr/>
        </p:nvPicPr>
        <p:blipFill>
          <a:blip r:embed="rId2" cstate="print"/>
          <a:srcRect r="12500" b="6089"/>
          <a:stretch>
            <a:fillRect/>
          </a:stretch>
        </p:blipFill>
        <p:spPr>
          <a:xfrm>
            <a:off x="467544" y="188640"/>
            <a:ext cx="1008112" cy="1052736"/>
          </a:xfrm>
          <a:prstGeom prst="rect">
            <a:avLst/>
          </a:prstGeom>
        </p:spPr>
      </p:pic>
      <p:pic>
        <p:nvPicPr>
          <p:cNvPr id="6" name="Image 5" descr="Esclavage 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692696"/>
            <a:ext cx="1253726" cy="437155"/>
          </a:xfrm>
          <a:prstGeom prst="rect">
            <a:avLst/>
          </a:prstGeom>
        </p:spPr>
      </p:pic>
      <p:pic>
        <p:nvPicPr>
          <p:cNvPr id="7" name="Image 6" descr="Coeur brisé.PNG"/>
          <p:cNvPicPr>
            <a:picLocks noChangeAspect="1"/>
          </p:cNvPicPr>
          <p:nvPr/>
        </p:nvPicPr>
        <p:blipFill>
          <a:blip r:embed="rId4" cstate="print"/>
          <a:srcRect l="31064" t="9449"/>
          <a:stretch>
            <a:fillRect/>
          </a:stretch>
        </p:blipFill>
        <p:spPr>
          <a:xfrm>
            <a:off x="7236296" y="5733256"/>
            <a:ext cx="479398" cy="690098"/>
          </a:xfrm>
          <a:prstGeom prst="rect">
            <a:avLst/>
          </a:prstGeom>
        </p:spPr>
      </p:pic>
      <p:pic>
        <p:nvPicPr>
          <p:cNvPr id="8" name="Image 7" descr="Péché 1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771019">
            <a:off x="5429748" y="4826903"/>
            <a:ext cx="1006689" cy="1274916"/>
          </a:xfrm>
          <a:prstGeom prst="rect">
            <a:avLst/>
          </a:prstGeom>
        </p:spPr>
      </p:pic>
      <p:pic>
        <p:nvPicPr>
          <p:cNvPr id="9" name="Image 8" descr="Péché 1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38113" flipH="1">
            <a:off x="7236296" y="4581128"/>
            <a:ext cx="1296144" cy="1180417"/>
          </a:xfrm>
          <a:prstGeom prst="rect">
            <a:avLst/>
          </a:prstGeom>
        </p:spPr>
      </p:pic>
      <p:pic>
        <p:nvPicPr>
          <p:cNvPr id="4" name="Image 3" descr="Coeur brisé.PNG"/>
          <p:cNvPicPr>
            <a:picLocks noChangeAspect="1"/>
          </p:cNvPicPr>
          <p:nvPr/>
        </p:nvPicPr>
        <p:blipFill>
          <a:blip r:embed="rId4" cstate="print"/>
          <a:srcRect l="31250" t="5421" r="9804" b="3139"/>
          <a:stretch>
            <a:fillRect/>
          </a:stretch>
        </p:blipFill>
        <p:spPr>
          <a:xfrm>
            <a:off x="6444208" y="5013176"/>
            <a:ext cx="720080" cy="1224136"/>
          </a:xfrm>
          <a:prstGeom prst="rect">
            <a:avLst/>
          </a:prstGeom>
        </p:spPr>
      </p:pic>
      <p:pic>
        <p:nvPicPr>
          <p:cNvPr id="11" name="Image 10" descr="Pomme 2.PNG"/>
          <p:cNvPicPr>
            <a:picLocks noChangeAspect="1"/>
          </p:cNvPicPr>
          <p:nvPr/>
        </p:nvPicPr>
        <p:blipFill>
          <a:blip r:embed="rId7" cstate="print"/>
          <a:srcRect t="7217" r="16747"/>
          <a:stretch>
            <a:fillRect/>
          </a:stretch>
        </p:blipFill>
        <p:spPr>
          <a:xfrm>
            <a:off x="5220072" y="5661248"/>
            <a:ext cx="864096" cy="925735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ieu est patie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712" y="2308535"/>
            <a:ext cx="9145712" cy="454946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55576" y="548680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Si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Dieu est fidèle</a:t>
            </a:r>
            <a:r>
              <a:rPr lang="fr-FR" sz="2200" dirty="0" smtClean="0">
                <a:latin typeface="Segoe Print" pitchFamily="2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on ne peut pas en dire autant du peuple… </a:t>
            </a:r>
            <a:endParaRPr lang="fr-FR" sz="2200" dirty="0">
              <a:latin typeface="Segoe Print" pitchFamily="2" charset="0"/>
            </a:endParaRPr>
          </a:p>
        </p:txBody>
      </p:sp>
      <p:sp>
        <p:nvSpPr>
          <p:cNvPr id="5" name="Ellipse 4"/>
          <p:cNvSpPr/>
          <p:nvPr/>
        </p:nvSpPr>
        <p:spPr>
          <a:xfrm>
            <a:off x="5004048" y="3068960"/>
            <a:ext cx="1008112" cy="864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899592" y="2852936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latin typeface="Segoe Print" pitchFamily="2" charset="0"/>
              </a:rPr>
              <a:t>U</a:t>
            </a:r>
            <a:r>
              <a:rPr lang="fr-FR" sz="3200" dirty="0" smtClean="0">
                <a:latin typeface="Segoe Print" pitchFamily="2" charset="0"/>
              </a:rPr>
              <a:t>ne bibliothèque</a:t>
            </a:r>
            <a:endParaRPr lang="fr-FR" sz="3200" dirty="0">
              <a:latin typeface="Segoe Print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411760" y="3933056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Segoe Print" pitchFamily="2" charset="0"/>
              </a:rPr>
              <a:t>q</a:t>
            </a:r>
            <a:r>
              <a:rPr lang="fr-FR" sz="2800" dirty="0" smtClean="0">
                <a:latin typeface="Segoe Print" pitchFamily="2" charset="0"/>
              </a:rPr>
              <a:t>ui compte 73 livres</a:t>
            </a:r>
            <a:endParaRPr lang="fr-FR" sz="2800" dirty="0">
              <a:latin typeface="Segoe Print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11560" y="1052736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latin typeface="Segoe Print" pitchFamily="2" charset="0"/>
              </a:rPr>
              <a:t>La </a:t>
            </a:r>
            <a:r>
              <a:rPr lang="fr-FR" sz="4800" dirty="0" smtClean="0">
                <a:solidFill>
                  <a:srgbClr val="C00000"/>
                </a:solidFill>
                <a:latin typeface="Segoe Print" pitchFamily="2" charset="0"/>
              </a:rPr>
              <a:t>Bible</a:t>
            </a:r>
            <a:endParaRPr lang="fr-FR" sz="4800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7" name="Image 6" descr="Bible 4.PNG"/>
          <p:cNvPicPr>
            <a:picLocks noChangeAspect="1"/>
          </p:cNvPicPr>
          <p:nvPr/>
        </p:nvPicPr>
        <p:blipFill>
          <a:blip r:embed="rId2" cstate="print"/>
          <a:srcRect l="6927" t="2241"/>
          <a:stretch>
            <a:fillRect/>
          </a:stretch>
        </p:blipFill>
        <p:spPr>
          <a:xfrm>
            <a:off x="4499992" y="332656"/>
            <a:ext cx="4355976" cy="3140968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ieu est patie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712" y="2308535"/>
            <a:ext cx="9145712" cy="454946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55576" y="548680"/>
            <a:ext cx="7632848" cy="1065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Si Dieu est fidèle,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on ne peut pas en dire autant du peuple… </a:t>
            </a:r>
            <a:endParaRPr lang="fr-FR" sz="2200" dirty="0">
              <a:latin typeface="Segoe Print" pitchFamily="2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55576" y="1988840"/>
            <a:ext cx="69813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200" dirty="0" smtClean="0">
                <a:latin typeface="Segoe Print" pitchFamily="2" charset="0"/>
              </a:rPr>
              <a:t>Mais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rien ne décourage la miséricorde de Dieu</a:t>
            </a:r>
            <a:r>
              <a:rPr lang="fr-FR" sz="2200" dirty="0" smtClean="0">
                <a:latin typeface="Segoe Print" pitchFamily="2" charset="0"/>
              </a:rPr>
              <a:t> !</a:t>
            </a:r>
            <a:endParaRPr lang="fr-FR" sz="2200" dirty="0">
              <a:latin typeface="Segoe Print" pitchFamily="2" charset="0"/>
            </a:endParaRPr>
          </a:p>
        </p:txBody>
      </p:sp>
      <p:sp>
        <p:nvSpPr>
          <p:cNvPr id="5" name="Ellipse 4"/>
          <p:cNvSpPr/>
          <p:nvPr/>
        </p:nvSpPr>
        <p:spPr>
          <a:xfrm>
            <a:off x="5004048" y="3068960"/>
            <a:ext cx="1008112" cy="864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Patien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5048" y="2641058"/>
            <a:ext cx="1651208" cy="1147982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5536" y="1988840"/>
            <a:ext cx="82809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Par la voix des prophètes, Dieu annonce 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une Alliance </a:t>
            </a:r>
            <a:r>
              <a:rPr lang="fr-FR" sz="2200" dirty="0" smtClean="0">
                <a:latin typeface="Segoe Print" pitchFamily="2" charset="0"/>
              </a:rPr>
              <a:t>Nouvelle et Eternelle, </a:t>
            </a:r>
          </a:p>
        </p:txBody>
      </p:sp>
      <p:pic>
        <p:nvPicPr>
          <p:cNvPr id="3" name="Image 2" descr="Prophètes.PNG"/>
          <p:cNvPicPr>
            <a:picLocks noChangeAspect="1"/>
          </p:cNvPicPr>
          <p:nvPr/>
        </p:nvPicPr>
        <p:blipFill>
          <a:blip r:embed="rId2" cstate="print"/>
          <a:srcRect r="46814" b="8696"/>
          <a:stretch>
            <a:fillRect/>
          </a:stretch>
        </p:blipFill>
        <p:spPr>
          <a:xfrm>
            <a:off x="467545" y="332655"/>
            <a:ext cx="4608511" cy="1792199"/>
          </a:xfrm>
          <a:prstGeom prst="rect">
            <a:avLst/>
          </a:prstGeom>
        </p:spPr>
      </p:pic>
      <p:pic>
        <p:nvPicPr>
          <p:cNvPr id="4" name="Image 3" descr="Alliances.PNG"/>
          <p:cNvPicPr>
            <a:picLocks noChangeAspect="1"/>
          </p:cNvPicPr>
          <p:nvPr/>
        </p:nvPicPr>
        <p:blipFill>
          <a:blip r:embed="rId3" cstate="print"/>
          <a:srcRect l="13450" t="4877" r="32751" b="41480"/>
          <a:stretch>
            <a:fillRect/>
          </a:stretch>
        </p:blipFill>
        <p:spPr>
          <a:xfrm>
            <a:off x="1403648" y="4797152"/>
            <a:ext cx="1440160" cy="792088"/>
          </a:xfrm>
          <a:prstGeom prst="rect">
            <a:avLst/>
          </a:prstGeom>
        </p:spPr>
      </p:pic>
      <p:pic>
        <p:nvPicPr>
          <p:cNvPr id="7" name="Image 6" descr="Prophètes.PNG"/>
          <p:cNvPicPr>
            <a:picLocks noChangeAspect="1"/>
          </p:cNvPicPr>
          <p:nvPr/>
        </p:nvPicPr>
        <p:blipFill>
          <a:blip r:embed="rId2" cstate="print"/>
          <a:srcRect l="51352" r="4025" b="1623"/>
          <a:stretch>
            <a:fillRect/>
          </a:stretch>
        </p:blipFill>
        <p:spPr>
          <a:xfrm>
            <a:off x="5004048" y="548680"/>
            <a:ext cx="3384376" cy="1668444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5536" y="1988840"/>
            <a:ext cx="828092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Par la voix des prophètes, Dieu annonce 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une Alliance </a:t>
            </a:r>
            <a:r>
              <a:rPr lang="fr-FR" sz="2200" dirty="0" smtClean="0">
                <a:latin typeface="Segoe Print" pitchFamily="2" charset="0"/>
              </a:rPr>
              <a:t>Nouvelle et Eternelle, </a:t>
            </a:r>
          </a:p>
          <a:p>
            <a:pPr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pPr marL="1254125" indent="-1254125" algn="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une alliance 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destinée à tous les hommes </a:t>
            </a:r>
          </a:p>
          <a:p>
            <a:pPr marL="1254125" indent="-1254125" algn="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et qui sera inscrite dans leur cœur ! </a:t>
            </a:r>
          </a:p>
        </p:txBody>
      </p:sp>
      <p:pic>
        <p:nvPicPr>
          <p:cNvPr id="3" name="Image 2" descr="Prophètes.PNG"/>
          <p:cNvPicPr>
            <a:picLocks noChangeAspect="1"/>
          </p:cNvPicPr>
          <p:nvPr/>
        </p:nvPicPr>
        <p:blipFill>
          <a:blip r:embed="rId2" cstate="print"/>
          <a:srcRect r="46814" b="8696"/>
          <a:stretch>
            <a:fillRect/>
          </a:stretch>
        </p:blipFill>
        <p:spPr>
          <a:xfrm>
            <a:off x="467545" y="332655"/>
            <a:ext cx="4608511" cy="1792199"/>
          </a:xfrm>
          <a:prstGeom prst="rect">
            <a:avLst/>
          </a:prstGeom>
        </p:spPr>
      </p:pic>
      <p:pic>
        <p:nvPicPr>
          <p:cNvPr id="4" name="Image 3" descr="Alliances.PNG"/>
          <p:cNvPicPr>
            <a:picLocks noChangeAspect="1"/>
          </p:cNvPicPr>
          <p:nvPr/>
        </p:nvPicPr>
        <p:blipFill>
          <a:blip r:embed="rId3" cstate="print"/>
          <a:srcRect l="13450" t="4877" r="32751" b="41480"/>
          <a:stretch>
            <a:fillRect/>
          </a:stretch>
        </p:blipFill>
        <p:spPr>
          <a:xfrm>
            <a:off x="1403648" y="4797152"/>
            <a:ext cx="1440160" cy="792088"/>
          </a:xfrm>
          <a:prstGeom prst="rect">
            <a:avLst/>
          </a:prstGeom>
        </p:spPr>
      </p:pic>
      <p:sp>
        <p:nvSpPr>
          <p:cNvPr id="5" name="Cœur 4"/>
          <p:cNvSpPr/>
          <p:nvPr/>
        </p:nvSpPr>
        <p:spPr>
          <a:xfrm>
            <a:off x="1043608" y="4293096"/>
            <a:ext cx="2160240" cy="1944216"/>
          </a:xfrm>
          <a:prstGeom prst="hear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Sauvé !.PNG"/>
          <p:cNvPicPr>
            <a:picLocks noChangeAspect="1"/>
          </p:cNvPicPr>
          <p:nvPr/>
        </p:nvPicPr>
        <p:blipFill>
          <a:blip r:embed="rId4" cstate="print"/>
          <a:srcRect l="18587" r="17390" b="30914"/>
          <a:stretch>
            <a:fillRect/>
          </a:stretch>
        </p:blipFill>
        <p:spPr>
          <a:xfrm>
            <a:off x="5148064" y="404664"/>
            <a:ext cx="3312368" cy="181646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5536" y="1988840"/>
            <a:ext cx="828092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Par la voix des prophètes, Dieu annonce 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une Alliance Nouvelle et Eternelle, </a:t>
            </a:r>
          </a:p>
          <a:p>
            <a:pPr>
              <a:lnSpc>
                <a:spcPct val="150000"/>
              </a:lnSpc>
            </a:pPr>
            <a:endParaRPr lang="fr-FR" sz="2200" dirty="0" smtClean="0">
              <a:latin typeface="Segoe Print" pitchFamily="2" charset="0"/>
            </a:endParaRPr>
          </a:p>
          <a:p>
            <a:pPr marL="1254125" indent="-1254125" algn="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     une alliance  destinée à tous les hommes </a:t>
            </a:r>
          </a:p>
          <a:p>
            <a:pPr marL="1254125" indent="-1254125" algn="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et qui sera inscrite dans leur cœur ! </a:t>
            </a:r>
          </a:p>
        </p:txBody>
      </p:sp>
      <p:pic>
        <p:nvPicPr>
          <p:cNvPr id="3" name="Image 2" descr="Prophètes.PNG"/>
          <p:cNvPicPr>
            <a:picLocks noChangeAspect="1"/>
          </p:cNvPicPr>
          <p:nvPr/>
        </p:nvPicPr>
        <p:blipFill>
          <a:blip r:embed="rId2" cstate="print"/>
          <a:srcRect r="46814" b="8696"/>
          <a:stretch>
            <a:fillRect/>
          </a:stretch>
        </p:blipFill>
        <p:spPr>
          <a:xfrm>
            <a:off x="467545" y="332655"/>
            <a:ext cx="4608511" cy="1792199"/>
          </a:xfrm>
          <a:prstGeom prst="rect">
            <a:avLst/>
          </a:prstGeom>
        </p:spPr>
      </p:pic>
      <p:pic>
        <p:nvPicPr>
          <p:cNvPr id="4" name="Image 3" descr="Alliances.PNG"/>
          <p:cNvPicPr>
            <a:picLocks noChangeAspect="1"/>
          </p:cNvPicPr>
          <p:nvPr/>
        </p:nvPicPr>
        <p:blipFill>
          <a:blip r:embed="rId3" cstate="print"/>
          <a:srcRect l="13450" t="4877" r="32751" b="41480"/>
          <a:stretch>
            <a:fillRect/>
          </a:stretch>
        </p:blipFill>
        <p:spPr>
          <a:xfrm>
            <a:off x="1403648" y="4797152"/>
            <a:ext cx="1440160" cy="792088"/>
          </a:xfrm>
          <a:prstGeom prst="rect">
            <a:avLst/>
          </a:prstGeom>
        </p:spPr>
      </p:pic>
      <p:sp>
        <p:nvSpPr>
          <p:cNvPr id="5" name="Cœur 4"/>
          <p:cNvSpPr/>
          <p:nvPr/>
        </p:nvSpPr>
        <p:spPr>
          <a:xfrm>
            <a:off x="1043608" y="4293096"/>
            <a:ext cx="2160240" cy="1944216"/>
          </a:xfrm>
          <a:prstGeom prst="hear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Sauvé !.PNG"/>
          <p:cNvPicPr>
            <a:picLocks noChangeAspect="1"/>
          </p:cNvPicPr>
          <p:nvPr/>
        </p:nvPicPr>
        <p:blipFill>
          <a:blip r:embed="rId4" cstate="print"/>
          <a:srcRect l="18587" r="17390" b="30914"/>
          <a:stretch>
            <a:fillRect/>
          </a:stretch>
        </p:blipFill>
        <p:spPr>
          <a:xfrm>
            <a:off x="5148064" y="404664"/>
            <a:ext cx="3312368" cy="181646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3635896" y="4545702"/>
            <a:ext cx="5256584" cy="2219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Dieu promet qu’il enverra un </a:t>
            </a:r>
            <a:r>
              <a:rPr lang="fr-FR" sz="2800" b="1" dirty="0" smtClean="0">
                <a:solidFill>
                  <a:srgbClr val="C00000"/>
                </a:solidFill>
                <a:latin typeface="Segoe Print" pitchFamily="2" charset="0"/>
              </a:rPr>
              <a:t>Sauveur </a:t>
            </a: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pour rétablir définitivement l’homme dans l’amitié de Dieu.</a:t>
            </a:r>
            <a:endParaRPr lang="fr-FR" sz="2200" dirty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692696"/>
            <a:ext cx="77048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L’histoire d’Israël est celle de</a:t>
            </a:r>
            <a:r>
              <a:rPr lang="fr-FR" sz="2200" b="1" dirty="0" smtClean="0">
                <a:latin typeface="Segoe Print" pitchFamily="2" charset="0"/>
              </a:rPr>
              <a:t> l’attente </a:t>
            </a:r>
            <a:r>
              <a:rPr lang="fr-FR" sz="2200" dirty="0" smtClean="0">
                <a:latin typeface="Segoe Print" pitchFamily="2" charset="0"/>
              </a:rPr>
              <a:t>du 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Sauveur </a:t>
            </a:r>
            <a:r>
              <a:rPr lang="fr-FR" sz="2200" b="1" dirty="0" smtClean="0">
                <a:latin typeface="Segoe Print" pitchFamily="2" charset="0"/>
              </a:rPr>
              <a:t>promis par</a:t>
            </a:r>
            <a:r>
              <a:rPr lang="fr-FR" sz="2200" dirty="0" smtClean="0">
                <a:latin typeface="Segoe Print" pitchFamily="2" charset="0"/>
              </a:rPr>
              <a:t>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Dieu.</a:t>
            </a:r>
            <a:endParaRPr lang="fr-FR" sz="2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" name="Image 2" descr="Bonne nouvelle Salu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092344"/>
            <a:ext cx="6408712" cy="391380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ible 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548680"/>
            <a:ext cx="3024336" cy="2076231"/>
          </a:xfrm>
          <a:prstGeom prst="rect">
            <a:avLst/>
          </a:prstGeom>
        </p:spPr>
      </p:pic>
      <p:pic>
        <p:nvPicPr>
          <p:cNvPr id="3" name="Image 2" descr="Main de Dieu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548680"/>
            <a:ext cx="1670471" cy="1901767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27584" y="1916832"/>
            <a:ext cx="4536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dirty="0" smtClean="0">
                <a:latin typeface="Segoe Print" pitchFamily="2" charset="0"/>
              </a:rPr>
              <a:t>La Bible </a:t>
            </a:r>
          </a:p>
          <a:p>
            <a:pPr>
              <a:lnSpc>
                <a:spcPct val="150000"/>
              </a:lnSpc>
            </a:pPr>
            <a:r>
              <a:rPr lang="fr-FR" sz="3200" dirty="0" smtClean="0">
                <a:latin typeface="Segoe Print" pitchFamily="2" charset="0"/>
              </a:rPr>
              <a:t>est la </a:t>
            </a:r>
            <a:r>
              <a:rPr lang="fr-FR" sz="3200" b="1" dirty="0" smtClean="0">
                <a:solidFill>
                  <a:srgbClr val="C00000"/>
                </a:solidFill>
                <a:latin typeface="Segoe Print" pitchFamily="2" charset="0"/>
              </a:rPr>
              <a:t>Parole de Dieu</a:t>
            </a:r>
            <a:endParaRPr lang="fr-FR" sz="3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187624" y="4077072"/>
            <a:ext cx="69847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A travers ces livres, </a:t>
            </a: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Dieu nous parle.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ible 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548680"/>
            <a:ext cx="3024336" cy="2076231"/>
          </a:xfrm>
          <a:prstGeom prst="rect">
            <a:avLst/>
          </a:prstGeom>
        </p:spPr>
      </p:pic>
      <p:pic>
        <p:nvPicPr>
          <p:cNvPr id="3" name="Image 2" descr="Main de Dieu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548680"/>
            <a:ext cx="1670471" cy="1901767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27584" y="1916832"/>
            <a:ext cx="4536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dirty="0" smtClean="0">
                <a:latin typeface="Segoe Print" pitchFamily="2" charset="0"/>
              </a:rPr>
              <a:t>La Bible </a:t>
            </a:r>
          </a:p>
          <a:p>
            <a:pPr>
              <a:lnSpc>
                <a:spcPct val="150000"/>
              </a:lnSpc>
            </a:pPr>
            <a:r>
              <a:rPr lang="fr-FR" sz="3200" dirty="0" smtClean="0">
                <a:latin typeface="Segoe Print" pitchFamily="2" charset="0"/>
              </a:rPr>
              <a:t>est la </a:t>
            </a:r>
            <a:r>
              <a:rPr lang="fr-FR" sz="3200" b="1" dirty="0" smtClean="0">
                <a:solidFill>
                  <a:srgbClr val="C00000"/>
                </a:solidFill>
                <a:latin typeface="Segoe Print" pitchFamily="2" charset="0"/>
              </a:rPr>
              <a:t>Parole de Dieu</a:t>
            </a:r>
            <a:endParaRPr lang="fr-FR" sz="32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187624" y="4077072"/>
            <a:ext cx="79563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A travers ces livres,</a:t>
            </a: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 </a:t>
            </a:r>
            <a:r>
              <a:rPr lang="fr-FR" sz="2400" b="1" dirty="0" smtClean="0">
                <a:latin typeface="Segoe Print" pitchFamily="2" charset="0"/>
              </a:rPr>
              <a:t>Dieu nous parle </a:t>
            </a: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aujourd’hui !</a:t>
            </a:r>
            <a:endParaRPr lang="fr-FR" sz="24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réation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476672"/>
            <a:ext cx="7287643" cy="345805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95536" y="4797152"/>
            <a:ext cx="813690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Le premier livre de la Bible, le </a:t>
            </a:r>
            <a:r>
              <a:rPr lang="fr-FR" sz="2200" b="1" dirty="0" smtClean="0">
                <a:latin typeface="Segoe Print" pitchFamily="2" charset="0"/>
              </a:rPr>
              <a:t>Livre de la Genèse</a:t>
            </a:r>
            <a:r>
              <a:rPr lang="fr-FR" sz="2200" dirty="0" smtClean="0">
                <a:latin typeface="Segoe Print" pitchFamily="2" charset="0"/>
              </a:rPr>
              <a:t>, nous raconte que, </a:t>
            </a:r>
            <a:r>
              <a:rPr lang="fr-FR" sz="2200" b="1" dirty="0" smtClean="0">
                <a:solidFill>
                  <a:srgbClr val="C00000"/>
                </a:solidFill>
                <a:latin typeface="Segoe Print" pitchFamily="2" charset="0"/>
              </a:rPr>
              <a:t>au commencement, Dieu créé l’univers</a:t>
            </a:r>
            <a:r>
              <a:rPr lang="fr-FR" sz="2200" dirty="0" smtClean="0">
                <a:latin typeface="Segoe Print" pitchFamily="2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Le ciel, la terre, les animaux, les plantes…</a:t>
            </a:r>
            <a:endParaRPr lang="fr-FR" sz="2200" dirty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1748</Words>
  <Application>Microsoft Office PowerPoint</Application>
  <PresentationFormat>Affichage à l'écran (4:3)</PresentationFormat>
  <Paragraphs>275</Paragraphs>
  <Slides>64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64</vt:i4>
      </vt:variant>
    </vt:vector>
  </HeadingPairs>
  <TitlesOfParts>
    <vt:vector size="65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  <vt:lpstr>Diapositive 49</vt:lpstr>
      <vt:lpstr>Diapositive 50</vt:lpstr>
      <vt:lpstr>Diapositive 51</vt:lpstr>
      <vt:lpstr>Diapositive 52</vt:lpstr>
      <vt:lpstr>Diapositive 53</vt:lpstr>
      <vt:lpstr>Diapositive 54</vt:lpstr>
      <vt:lpstr>Diapositive 55</vt:lpstr>
      <vt:lpstr>Diapositive 56</vt:lpstr>
      <vt:lpstr>Diapositive 57</vt:lpstr>
      <vt:lpstr>Diapositive 58</vt:lpstr>
      <vt:lpstr>Diapositive 59</vt:lpstr>
      <vt:lpstr>Diapositive 60</vt:lpstr>
      <vt:lpstr>Diapositive 61</vt:lpstr>
      <vt:lpstr>Diapositive 62</vt:lpstr>
      <vt:lpstr>Diapositive 63</vt:lpstr>
      <vt:lpstr>Diapositive 64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Maman</dc:creator>
  <cp:lastModifiedBy>Maman</cp:lastModifiedBy>
  <cp:revision>8</cp:revision>
  <dcterms:created xsi:type="dcterms:W3CDTF">2017-11-30T17:49:04Z</dcterms:created>
  <dcterms:modified xsi:type="dcterms:W3CDTF">2017-12-01T17:54:53Z</dcterms:modified>
</cp:coreProperties>
</file>