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1"/>
  </p:notesMasterIdLst>
  <p:sldIdLst>
    <p:sldId id="364" r:id="rId2"/>
    <p:sldId id="349" r:id="rId3"/>
    <p:sldId id="350" r:id="rId4"/>
    <p:sldId id="352" r:id="rId5"/>
    <p:sldId id="351" r:id="rId6"/>
    <p:sldId id="356" r:id="rId7"/>
    <p:sldId id="386" r:id="rId8"/>
    <p:sldId id="383" r:id="rId9"/>
    <p:sldId id="384" r:id="rId10"/>
    <p:sldId id="385" r:id="rId11"/>
    <p:sldId id="358" r:id="rId12"/>
    <p:sldId id="359" r:id="rId13"/>
    <p:sldId id="360" r:id="rId14"/>
    <p:sldId id="365" r:id="rId15"/>
    <p:sldId id="367" r:id="rId16"/>
    <p:sldId id="368" r:id="rId17"/>
    <p:sldId id="369" r:id="rId18"/>
    <p:sldId id="366" r:id="rId19"/>
    <p:sldId id="375" r:id="rId20"/>
    <p:sldId id="370" r:id="rId21"/>
    <p:sldId id="373" r:id="rId22"/>
    <p:sldId id="378" r:id="rId23"/>
    <p:sldId id="377" r:id="rId24"/>
    <p:sldId id="372" r:id="rId25"/>
    <p:sldId id="376" r:id="rId26"/>
    <p:sldId id="379" r:id="rId27"/>
    <p:sldId id="380" r:id="rId28"/>
    <p:sldId id="381" r:id="rId29"/>
    <p:sldId id="382" r:id="rId3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60064"/>
    <a:srgbClr val="FF0066"/>
    <a:srgbClr val="009242"/>
    <a:srgbClr val="00642D"/>
    <a:srgbClr val="FF3300"/>
    <a:srgbClr val="6600FF"/>
    <a:srgbClr val="007A37"/>
    <a:srgbClr val="009A46"/>
    <a:srgbClr val="F76929"/>
    <a:srgbClr val="CC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63" autoAdjust="0"/>
    <p:restoredTop sz="94660"/>
  </p:normalViewPr>
  <p:slideViewPr>
    <p:cSldViewPr>
      <p:cViewPr varScale="1">
        <p:scale>
          <a:sx n="64" d="100"/>
          <a:sy n="64" d="100"/>
        </p:scale>
        <p:origin x="-15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8D55EE-C4C2-46FD-A30B-CBED330EEB6E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FA3E6-7A1B-4690-BF1D-DD58E96B620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780371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DMF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784363"/>
            <a:ext cx="7594022" cy="51649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27584" y="3501008"/>
            <a:ext cx="777686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latin typeface="Segoe Print" pitchFamily="2" charset="0"/>
              </a:rPr>
              <a:t>C’est la </a:t>
            </a:r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Sainte Trinité</a:t>
            </a:r>
          </a:p>
          <a:p>
            <a:endParaRPr lang="fr-FR" sz="2000" dirty="0" smtClean="0">
              <a:solidFill>
                <a:srgbClr val="C00000"/>
              </a:solidFill>
              <a:latin typeface="Segoe Print" pitchFamily="2" charset="0"/>
            </a:endParaRP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Le </a:t>
            </a:r>
            <a:r>
              <a:rPr lang="fr-FR" sz="2400" dirty="0" smtClean="0">
                <a:solidFill>
                  <a:srgbClr val="C00000"/>
                </a:solidFill>
                <a:latin typeface="Segoe Print" pitchFamily="2" charset="0"/>
              </a:rPr>
              <a:t>Père </a:t>
            </a:r>
            <a:r>
              <a:rPr lang="fr-FR" sz="2400" dirty="0" smtClean="0">
                <a:latin typeface="Segoe Print" pitchFamily="2" charset="0"/>
              </a:rPr>
              <a:t>aime le </a:t>
            </a:r>
            <a:r>
              <a:rPr lang="fr-FR" sz="2400" dirty="0" smtClean="0">
                <a:solidFill>
                  <a:srgbClr val="C00000"/>
                </a:solidFill>
                <a:latin typeface="Segoe Print" pitchFamily="2" charset="0"/>
              </a:rPr>
              <a:t>Fils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Le Fils reçoit l’amour du Père et l’aime en retour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De leur amour jaillit </a:t>
            </a:r>
            <a:r>
              <a:rPr lang="fr-FR" sz="2400" dirty="0" smtClean="0">
                <a:solidFill>
                  <a:srgbClr val="C00000"/>
                </a:solidFill>
                <a:latin typeface="Segoe Print" pitchFamily="2" charset="0"/>
              </a:rPr>
              <a:t>l’Esprit Saint</a:t>
            </a:r>
            <a:r>
              <a:rPr lang="fr-FR" sz="2400" dirty="0" smtClean="0">
                <a:latin typeface="Segoe Print" pitchFamily="2" charset="0"/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Qui est </a:t>
            </a:r>
            <a:r>
              <a:rPr lang="fr-FR" sz="2400" dirty="0" smtClean="0">
                <a:solidFill>
                  <a:srgbClr val="C00000"/>
                </a:solidFill>
                <a:latin typeface="Segoe Print" pitchFamily="2" charset="0"/>
              </a:rPr>
              <a:t>l’amour en personne</a:t>
            </a:r>
            <a:endParaRPr lang="fr-FR" sz="2400" dirty="0">
              <a:solidFill>
                <a:srgbClr val="C00000"/>
              </a:solidFill>
              <a:latin typeface="Segoe Print" pitchFamily="2" charset="0"/>
            </a:endParaRPr>
          </a:p>
        </p:txBody>
      </p:sp>
      <p:pic>
        <p:nvPicPr>
          <p:cNvPr id="3" name="Image 2" descr="Trinité 3.PNG"/>
          <p:cNvPicPr>
            <a:picLocks noChangeAspect="1"/>
          </p:cNvPicPr>
          <p:nvPr/>
        </p:nvPicPr>
        <p:blipFill>
          <a:blip r:embed="rId2" cstate="print"/>
          <a:srcRect t="22069" r="-1034" b="4612"/>
          <a:stretch>
            <a:fillRect/>
          </a:stretch>
        </p:blipFill>
        <p:spPr>
          <a:xfrm>
            <a:off x="2627784" y="260648"/>
            <a:ext cx="3888432" cy="302433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43608" y="1340768"/>
            <a:ext cx="71287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latin typeface="Segoe Print" pitchFamily="2" charset="0"/>
              </a:rPr>
              <a:t>Père, Fils, Esprit Saint</a:t>
            </a:r>
          </a:p>
          <a:p>
            <a:pPr algn="ctr"/>
            <a:r>
              <a:rPr lang="fr-FR" sz="3200" dirty="0" smtClean="0">
                <a:latin typeface="Segoe Print" pitchFamily="2" charset="0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43608" y="1340768"/>
            <a:ext cx="712879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latin typeface="Segoe Print" pitchFamily="2" charset="0"/>
              </a:rPr>
              <a:t>Père, Fils, Esprit Saint</a:t>
            </a:r>
          </a:p>
          <a:p>
            <a:pPr algn="ctr"/>
            <a:r>
              <a:rPr lang="fr-FR" sz="3200" dirty="0" smtClean="0">
                <a:latin typeface="Segoe Print" pitchFamily="2" charset="0"/>
              </a:rPr>
              <a:t> </a:t>
            </a:r>
          </a:p>
          <a:p>
            <a:pPr algn="ctr"/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1 seul Dieu en 3 personnes</a:t>
            </a:r>
          </a:p>
          <a:p>
            <a:pPr algn="ctr"/>
            <a:endParaRPr lang="fr-FR" sz="3200" dirty="0" smtClean="0">
              <a:solidFill>
                <a:srgbClr val="C00000"/>
              </a:solidFill>
              <a:latin typeface="Segoe Print" pitchFamily="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43608" y="1340768"/>
            <a:ext cx="712879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Segoe Print" pitchFamily="2" charset="0"/>
              </a:rPr>
              <a:t>Père, Fils, Esprit Saint</a:t>
            </a:r>
          </a:p>
          <a:p>
            <a:pPr algn="ctr"/>
            <a:r>
              <a:rPr lang="fr-FR" sz="3200" dirty="0" smtClean="0">
                <a:latin typeface="Segoe Print" pitchFamily="2" charset="0"/>
              </a:rPr>
              <a:t> </a:t>
            </a:r>
          </a:p>
          <a:p>
            <a:pPr algn="ctr"/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1 seul Dieu </a:t>
            </a:r>
            <a:r>
              <a:rPr lang="fr-FR" sz="3200" dirty="0" smtClean="0">
                <a:latin typeface="Segoe Print" pitchFamily="2" charset="0"/>
              </a:rPr>
              <a:t>en</a:t>
            </a:r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 3 personnes</a:t>
            </a:r>
          </a:p>
          <a:p>
            <a:pPr algn="ctr"/>
            <a:endParaRPr lang="fr-FR" sz="3200" dirty="0" smtClean="0">
              <a:solidFill>
                <a:srgbClr val="C00000"/>
              </a:solidFill>
              <a:latin typeface="Segoe Print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qui s’aiment et se donnent l’une à l’autre dans une perpétuelle </a:t>
            </a:r>
            <a:r>
              <a:rPr lang="fr-FR" sz="2400" dirty="0" smtClean="0">
                <a:solidFill>
                  <a:srgbClr val="C00000"/>
                </a:solidFill>
                <a:latin typeface="Segoe Print" pitchFamily="2" charset="0"/>
              </a:rPr>
              <a:t>communion d’amour</a:t>
            </a:r>
            <a:endParaRPr lang="fr-FR" sz="2400" dirty="0">
              <a:solidFill>
                <a:srgbClr val="C00000"/>
              </a:solidFill>
              <a:latin typeface="Segoe Print" pitchFamily="2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Nous sommes à l'image de Dieu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69568" y="393400"/>
            <a:ext cx="5406888" cy="447576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67544" y="764705"/>
            <a:ext cx="38164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Nous avons été créés</a:t>
            </a:r>
          </a:p>
          <a:p>
            <a:pPr>
              <a:lnSpc>
                <a:spcPct val="150000"/>
              </a:lnSpc>
            </a:pPr>
            <a:r>
              <a:rPr lang="fr-FR" sz="2400" b="1" dirty="0" smtClean="0">
                <a:solidFill>
                  <a:srgbClr val="C00000"/>
                </a:solidFill>
                <a:latin typeface="Segoe Print" pitchFamily="2" charset="0"/>
              </a:rPr>
              <a:t>à l’image de Dieu</a:t>
            </a:r>
          </a:p>
          <a:p>
            <a:endParaRPr lang="fr-FR" sz="2400" dirty="0" smtClean="0">
              <a:latin typeface="Segoe Print" pitchFamily="2" charset="0"/>
            </a:endParaRPr>
          </a:p>
          <a:p>
            <a:endParaRPr lang="fr-FR" sz="2400" dirty="0" smtClean="0">
              <a:latin typeface="Segoe Print" pitchFamily="2" charset="0"/>
            </a:endParaRPr>
          </a:p>
          <a:p>
            <a:endParaRPr lang="fr-FR" sz="2400" dirty="0" smtClean="0">
              <a:latin typeface="Segoe Print" pitchFamily="2" charset="0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Nous sommes à l'image de Dieu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69568" y="393400"/>
            <a:ext cx="5406888" cy="447576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67544" y="764705"/>
            <a:ext cx="381642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Nous avons été créés</a:t>
            </a:r>
          </a:p>
          <a:p>
            <a:pPr>
              <a:lnSpc>
                <a:spcPct val="150000"/>
              </a:lnSpc>
            </a:pPr>
            <a:r>
              <a:rPr lang="fr-FR" sz="2400" b="1" dirty="0" smtClean="0">
                <a:solidFill>
                  <a:srgbClr val="C00000"/>
                </a:solidFill>
                <a:latin typeface="Segoe Print" pitchFamily="2" charset="0"/>
              </a:rPr>
              <a:t>à l’image de Dieu</a:t>
            </a:r>
          </a:p>
          <a:p>
            <a:endParaRPr lang="fr-FR" sz="2400" dirty="0" smtClean="0">
              <a:latin typeface="Segoe Print" pitchFamily="2" charset="0"/>
            </a:endParaRPr>
          </a:p>
          <a:p>
            <a:endParaRPr lang="fr-FR" sz="2400" dirty="0" smtClean="0">
              <a:latin typeface="Segoe Print" pitchFamily="2" charset="0"/>
            </a:endParaRPr>
          </a:p>
          <a:p>
            <a:r>
              <a:rPr lang="fr-FR" sz="2400" dirty="0" smtClean="0">
                <a:latin typeface="Segoe Print" pitchFamily="2" charset="0"/>
              </a:rPr>
              <a:t>c’est-à-dire</a:t>
            </a:r>
          </a:p>
          <a:p>
            <a:endParaRPr lang="fr-FR" sz="2400" dirty="0" smtClean="0">
              <a:latin typeface="Segoe Print" pitchFamily="2" charset="0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Nous sommes à l'image de Dieu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69568" y="393400"/>
            <a:ext cx="5406888" cy="447576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67544" y="764705"/>
            <a:ext cx="381642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Nous avons été créés</a:t>
            </a:r>
          </a:p>
          <a:p>
            <a:pPr>
              <a:lnSpc>
                <a:spcPct val="150000"/>
              </a:lnSpc>
            </a:pPr>
            <a:r>
              <a:rPr lang="fr-FR" sz="2400" b="1" dirty="0" smtClean="0">
                <a:solidFill>
                  <a:srgbClr val="C00000"/>
                </a:solidFill>
                <a:latin typeface="Segoe Print" pitchFamily="2" charset="0"/>
              </a:rPr>
              <a:t>à l’image de Dieu</a:t>
            </a:r>
          </a:p>
          <a:p>
            <a:endParaRPr lang="fr-FR" sz="2400" dirty="0" smtClean="0">
              <a:latin typeface="Segoe Print" pitchFamily="2" charset="0"/>
            </a:endParaRPr>
          </a:p>
          <a:p>
            <a:endParaRPr lang="fr-FR" sz="2400" dirty="0" smtClean="0">
              <a:latin typeface="Segoe Print" pitchFamily="2" charset="0"/>
            </a:endParaRPr>
          </a:p>
          <a:p>
            <a:r>
              <a:rPr lang="fr-FR" sz="2400" dirty="0" smtClean="0">
                <a:latin typeface="Segoe Print" pitchFamily="2" charset="0"/>
              </a:rPr>
              <a:t>c’est-à-dire</a:t>
            </a:r>
          </a:p>
          <a:p>
            <a:endParaRPr lang="fr-FR" sz="2400" dirty="0" smtClean="0">
              <a:latin typeface="Segoe Print" pitchFamily="2" charset="0"/>
            </a:endParaRP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3789040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Faits pour </a:t>
            </a:r>
            <a:r>
              <a:rPr lang="fr-FR" sz="2400" b="1" dirty="0" smtClean="0">
                <a:solidFill>
                  <a:srgbClr val="C00000"/>
                </a:solidFill>
                <a:latin typeface="Segoe Print" pitchFamily="2" charset="0"/>
              </a:rPr>
              <a:t>aimer</a:t>
            </a:r>
            <a:r>
              <a:rPr lang="fr-FR" sz="2400" dirty="0" smtClean="0">
                <a:latin typeface="Segoe Print" pitchFamily="2" charset="0"/>
              </a:rPr>
              <a:t>,</a:t>
            </a:r>
          </a:p>
          <a:p>
            <a:pPr>
              <a:lnSpc>
                <a:spcPct val="150000"/>
              </a:lnSpc>
            </a:pPr>
            <a:endParaRPr lang="fr-FR" sz="2400" dirty="0" smtClean="0">
              <a:latin typeface="Segoe Print" pitchFamily="2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Nous sommes à l'image de Dieu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69568" y="393400"/>
            <a:ext cx="5406888" cy="447576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67544" y="764705"/>
            <a:ext cx="381642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Nous avons été créés</a:t>
            </a:r>
          </a:p>
          <a:p>
            <a:pPr>
              <a:lnSpc>
                <a:spcPct val="150000"/>
              </a:lnSpc>
            </a:pPr>
            <a:r>
              <a:rPr lang="fr-FR" sz="2400" b="1" dirty="0" smtClean="0">
                <a:solidFill>
                  <a:srgbClr val="C00000"/>
                </a:solidFill>
                <a:latin typeface="Segoe Print" pitchFamily="2" charset="0"/>
              </a:rPr>
              <a:t>à l’image de Dieu</a:t>
            </a:r>
          </a:p>
          <a:p>
            <a:endParaRPr lang="fr-FR" sz="2400" dirty="0" smtClean="0">
              <a:latin typeface="Segoe Print" pitchFamily="2" charset="0"/>
            </a:endParaRPr>
          </a:p>
          <a:p>
            <a:endParaRPr lang="fr-FR" sz="2400" dirty="0" smtClean="0">
              <a:latin typeface="Segoe Print" pitchFamily="2" charset="0"/>
            </a:endParaRPr>
          </a:p>
          <a:p>
            <a:r>
              <a:rPr lang="fr-FR" sz="2400" dirty="0" smtClean="0">
                <a:latin typeface="Segoe Print" pitchFamily="2" charset="0"/>
              </a:rPr>
              <a:t>c’est-à-dire</a:t>
            </a:r>
          </a:p>
          <a:p>
            <a:endParaRPr lang="fr-FR" sz="2400" dirty="0" smtClean="0">
              <a:latin typeface="Segoe Print" pitchFamily="2" charset="0"/>
            </a:endParaRP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3789040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Faits pour aimer,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Pour </a:t>
            </a:r>
            <a:r>
              <a:rPr lang="fr-FR" sz="2400" b="1" dirty="0" smtClean="0">
                <a:solidFill>
                  <a:srgbClr val="C00000"/>
                </a:solidFill>
                <a:latin typeface="Segoe Print" pitchFamily="2" charset="0"/>
              </a:rPr>
              <a:t>nous donner</a:t>
            </a:r>
            <a:r>
              <a:rPr lang="fr-FR" sz="2400" dirty="0" smtClean="0">
                <a:latin typeface="Segoe Print" pitchFamily="2" charset="0"/>
              </a:rPr>
              <a:t>,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Nous sommes à l'image de Dieu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69568" y="393400"/>
            <a:ext cx="5406888" cy="447576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67544" y="764705"/>
            <a:ext cx="381642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Nous avons été créés</a:t>
            </a:r>
          </a:p>
          <a:p>
            <a:pPr>
              <a:lnSpc>
                <a:spcPct val="150000"/>
              </a:lnSpc>
            </a:pPr>
            <a:r>
              <a:rPr lang="fr-FR" sz="2400" b="1" dirty="0" smtClean="0">
                <a:solidFill>
                  <a:srgbClr val="C00000"/>
                </a:solidFill>
                <a:latin typeface="Segoe Print" pitchFamily="2" charset="0"/>
              </a:rPr>
              <a:t>à l’image de Dieu</a:t>
            </a:r>
          </a:p>
          <a:p>
            <a:endParaRPr lang="fr-FR" sz="2400" dirty="0" smtClean="0">
              <a:latin typeface="Segoe Print" pitchFamily="2" charset="0"/>
            </a:endParaRPr>
          </a:p>
          <a:p>
            <a:endParaRPr lang="fr-FR" sz="2400" dirty="0" smtClean="0">
              <a:latin typeface="Segoe Print" pitchFamily="2" charset="0"/>
            </a:endParaRPr>
          </a:p>
          <a:p>
            <a:r>
              <a:rPr lang="fr-FR" sz="2400" dirty="0" smtClean="0">
                <a:latin typeface="Segoe Print" pitchFamily="2" charset="0"/>
              </a:rPr>
              <a:t>c’est-à-dire</a:t>
            </a:r>
          </a:p>
          <a:p>
            <a:endParaRPr lang="fr-FR" sz="2400" dirty="0" smtClean="0">
              <a:latin typeface="Segoe Print" pitchFamily="2" charset="0"/>
            </a:endParaRP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3789040"/>
            <a:ext cx="77048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Faits pour aimer,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Pour nous donner,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Pour </a:t>
            </a:r>
            <a:r>
              <a:rPr lang="fr-FR" sz="2400" b="1" dirty="0" smtClean="0">
                <a:solidFill>
                  <a:srgbClr val="C00000"/>
                </a:solidFill>
                <a:latin typeface="Segoe Print" pitchFamily="2" charset="0"/>
              </a:rPr>
              <a:t>vivre  une immense communion d’amour.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Nous sommes à l'image de Dieu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69568" y="393400"/>
            <a:ext cx="5406888" cy="447576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67544" y="764705"/>
            <a:ext cx="381642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Nous avons été créés</a:t>
            </a:r>
          </a:p>
          <a:p>
            <a:pPr>
              <a:lnSpc>
                <a:spcPct val="150000"/>
              </a:lnSpc>
            </a:pPr>
            <a:r>
              <a:rPr lang="fr-FR" sz="2400" b="1" dirty="0" smtClean="0">
                <a:solidFill>
                  <a:srgbClr val="C00000"/>
                </a:solidFill>
                <a:latin typeface="Segoe Print" pitchFamily="2" charset="0"/>
              </a:rPr>
              <a:t>à l’image de Dieu</a:t>
            </a:r>
          </a:p>
          <a:p>
            <a:endParaRPr lang="fr-FR" sz="2400" dirty="0" smtClean="0">
              <a:latin typeface="Segoe Print" pitchFamily="2" charset="0"/>
            </a:endParaRPr>
          </a:p>
          <a:p>
            <a:endParaRPr lang="fr-FR" sz="2400" dirty="0" smtClean="0">
              <a:latin typeface="Segoe Print" pitchFamily="2" charset="0"/>
            </a:endParaRPr>
          </a:p>
          <a:p>
            <a:r>
              <a:rPr lang="fr-FR" sz="2400" dirty="0" smtClean="0">
                <a:latin typeface="Segoe Print" pitchFamily="2" charset="0"/>
              </a:rPr>
              <a:t>c’est-à-dire</a:t>
            </a:r>
          </a:p>
          <a:p>
            <a:endParaRPr lang="fr-FR" sz="2400" dirty="0" smtClean="0">
              <a:latin typeface="Segoe Print" pitchFamily="2" charset="0"/>
            </a:endParaRP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3789040"/>
            <a:ext cx="77048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Faits pour aimer,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Pour nous donner,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Pour </a:t>
            </a:r>
            <a:r>
              <a:rPr lang="fr-FR" sz="2400" b="1" dirty="0" smtClean="0">
                <a:solidFill>
                  <a:srgbClr val="C00000"/>
                </a:solidFill>
                <a:latin typeface="Segoe Print" pitchFamily="2" charset="0"/>
              </a:rPr>
              <a:t>vivre  une immense communion d’amour.</a:t>
            </a:r>
          </a:p>
        </p:txBody>
      </p:sp>
      <p:pic>
        <p:nvPicPr>
          <p:cNvPr id="5" name="Image 4" descr="Image 1.PNG"/>
          <p:cNvPicPr>
            <a:picLocks noChangeAspect="1"/>
          </p:cNvPicPr>
          <p:nvPr/>
        </p:nvPicPr>
        <p:blipFill>
          <a:blip r:embed="rId3" cstate="print"/>
          <a:srcRect t="10209" r="3372" b="23340"/>
          <a:stretch>
            <a:fillRect/>
          </a:stretch>
        </p:blipFill>
        <p:spPr>
          <a:xfrm>
            <a:off x="2051720" y="5517232"/>
            <a:ext cx="4464496" cy="115212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Trinité 1.PNG"/>
          <p:cNvPicPr>
            <a:picLocks noChangeAspect="1"/>
          </p:cNvPicPr>
          <p:nvPr/>
        </p:nvPicPr>
        <p:blipFill>
          <a:blip r:embed="rId2" cstate="print"/>
          <a:srcRect l="42502" r="34612" b="68289"/>
          <a:stretch>
            <a:fillRect/>
          </a:stretch>
        </p:blipFill>
        <p:spPr>
          <a:xfrm>
            <a:off x="5796136" y="692696"/>
            <a:ext cx="3024336" cy="316835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043608" y="3861048"/>
            <a:ext cx="6768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latin typeface="Segoe Print" pitchFamily="2" charset="0"/>
              </a:rPr>
              <a:t>Il n’y a qu’</a:t>
            </a:r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un seul Dieu</a:t>
            </a:r>
            <a:r>
              <a:rPr lang="fr-FR" sz="3200" dirty="0" smtClean="0">
                <a:latin typeface="Segoe Print" pitchFamily="2" charset="0"/>
              </a:rPr>
              <a:t>, </a:t>
            </a:r>
          </a:p>
          <a:p>
            <a:endParaRPr lang="fr-FR" sz="3200" dirty="0" smtClean="0">
              <a:latin typeface="Segoe Print" pitchFamily="2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95536" y="692696"/>
            <a:ext cx="835292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Nous sommes faits pour </a:t>
            </a:r>
            <a:r>
              <a:rPr lang="fr-FR" sz="2400" b="1" dirty="0" smtClean="0">
                <a:solidFill>
                  <a:srgbClr val="C00000"/>
                </a:solidFill>
                <a:latin typeface="Segoe Print" pitchFamily="2" charset="0"/>
              </a:rPr>
              <a:t>aimer et être aimés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95536" y="692696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Nous sommes faits pour aimer et être aimés</a:t>
            </a:r>
          </a:p>
          <a:p>
            <a:pPr>
              <a:lnSpc>
                <a:spcPct val="150000"/>
              </a:lnSpc>
            </a:pPr>
            <a:r>
              <a:rPr lang="fr-FR" sz="2400" b="1" dirty="0" smtClean="0">
                <a:solidFill>
                  <a:srgbClr val="C00000"/>
                </a:solidFill>
                <a:latin typeface="Segoe Print" pitchFamily="2" charset="0"/>
              </a:rPr>
              <a:t>Sans condition et pour toujours</a:t>
            </a:r>
            <a:endParaRPr lang="fr-FR" sz="2400" b="1" dirty="0">
              <a:solidFill>
                <a:srgbClr val="C00000"/>
              </a:solidFill>
              <a:latin typeface="Segoe Print" pitchFamily="2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95536" y="692696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Nous sommes faits pour aimer et être aimés</a:t>
            </a:r>
          </a:p>
          <a:p>
            <a:pPr>
              <a:lnSpc>
                <a:spcPct val="150000"/>
              </a:lnSpc>
            </a:pPr>
            <a:r>
              <a:rPr lang="fr-FR" sz="2400" b="1" dirty="0" smtClean="0">
                <a:solidFill>
                  <a:srgbClr val="C00000"/>
                </a:solidFill>
                <a:latin typeface="Segoe Print" pitchFamily="2" charset="0"/>
              </a:rPr>
              <a:t>Sans condition et pour toujours</a:t>
            </a:r>
            <a:endParaRPr lang="fr-FR" sz="2400" b="1" dirty="0">
              <a:solidFill>
                <a:srgbClr val="C00000"/>
              </a:solidFill>
              <a:latin typeface="Segoe Print" pitchFamily="2" charset="0"/>
            </a:endParaRPr>
          </a:p>
        </p:txBody>
      </p:sp>
      <p:pic>
        <p:nvPicPr>
          <p:cNvPr id="3" name="Image 2" descr="Cap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1412776"/>
            <a:ext cx="2288687" cy="4032448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95536" y="692696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Nous sommes faits pour aimer et être aimés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Sans condition et pour toujours</a:t>
            </a:r>
            <a:endParaRPr lang="fr-FR" sz="2400" dirty="0">
              <a:latin typeface="Segoe Print" pitchFamily="2" charset="0"/>
            </a:endParaRPr>
          </a:p>
        </p:txBody>
      </p:sp>
      <p:pic>
        <p:nvPicPr>
          <p:cNvPr id="3" name="Image 2" descr="Cap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1412776"/>
            <a:ext cx="2288687" cy="4032448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539552" y="2564904"/>
            <a:ext cx="52565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r-FR" sz="2800" b="1" dirty="0" smtClean="0">
                <a:solidFill>
                  <a:srgbClr val="C00000"/>
                </a:solidFill>
                <a:latin typeface="Segoe Print" pitchFamily="2" charset="0"/>
              </a:rPr>
              <a:t>Seul l’amour donne sens et bonheur à la vie.</a:t>
            </a:r>
          </a:p>
          <a:p>
            <a:pPr algn="ctr">
              <a:lnSpc>
                <a:spcPct val="200000"/>
              </a:lnSpc>
            </a:pPr>
            <a:r>
              <a:rPr lang="fr-FR" sz="2400" dirty="0" smtClean="0">
                <a:latin typeface="Segoe Print" pitchFamily="2" charset="0"/>
              </a:rPr>
              <a:t>Pape François</a:t>
            </a:r>
            <a:endParaRPr lang="fr-FR" sz="2400" dirty="0">
              <a:latin typeface="Segoe Print" pitchFamily="2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0" y="836712"/>
            <a:ext cx="9144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C00000"/>
                </a:solidFill>
                <a:latin typeface="Segoe Print" pitchFamily="2" charset="0"/>
              </a:rPr>
              <a:t>Aimer, c’est tout donner 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C00000"/>
                </a:solidFill>
                <a:latin typeface="Segoe Print" pitchFamily="2" charset="0"/>
              </a:rPr>
              <a:t>et 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C00000"/>
                </a:solidFill>
                <a:latin typeface="Segoe Print" pitchFamily="2" charset="0"/>
              </a:rPr>
              <a:t>se donner soi-même.</a:t>
            </a:r>
          </a:p>
          <a:p>
            <a:pPr algn="ctr"/>
            <a:endParaRPr lang="fr-FR" sz="4800" dirty="0" smtClean="0">
              <a:latin typeface="Segoe Print" pitchFamily="2" charset="0"/>
            </a:endParaRPr>
          </a:p>
          <a:p>
            <a:pPr algn="ctr"/>
            <a:r>
              <a:rPr lang="fr-FR" sz="2400" dirty="0" smtClean="0">
                <a:latin typeface="Segoe Print" pitchFamily="2" charset="0"/>
              </a:rPr>
              <a:t>Sainte Thérèse de L’Enfant-Jésus</a:t>
            </a:r>
          </a:p>
        </p:txBody>
      </p:sp>
      <p:pic>
        <p:nvPicPr>
          <p:cNvPr id="4" name="Image 3" descr="Image 1.PNG"/>
          <p:cNvPicPr>
            <a:picLocks noChangeAspect="1"/>
          </p:cNvPicPr>
          <p:nvPr/>
        </p:nvPicPr>
        <p:blipFill>
          <a:blip r:embed="rId2" cstate="print"/>
          <a:srcRect l="21485" t="9488"/>
          <a:stretch>
            <a:fillRect/>
          </a:stretch>
        </p:blipFill>
        <p:spPr>
          <a:xfrm>
            <a:off x="2483768" y="4797152"/>
            <a:ext cx="4763890" cy="2060848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Mariage 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476672"/>
            <a:ext cx="8280920" cy="6059553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apture 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9" y="0"/>
            <a:ext cx="7888150" cy="571076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691680" y="4653136"/>
            <a:ext cx="54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C00000"/>
                </a:solidFill>
                <a:latin typeface="Segoe Print" pitchFamily="2" charset="0"/>
              </a:rPr>
              <a:t>Dieu est la source de tout amour</a:t>
            </a:r>
            <a:endParaRPr lang="fr-FR" sz="2400" b="1" dirty="0">
              <a:solidFill>
                <a:srgbClr val="C00000"/>
              </a:solidFill>
              <a:latin typeface="Segoe Print" pitchFamily="2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apture 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9" y="0"/>
            <a:ext cx="7888150" cy="571076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0" y="4653136"/>
            <a:ext cx="91440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Segoe Print" pitchFamily="2" charset="0"/>
              </a:rPr>
              <a:t>Dieu est la source de tout amour</a:t>
            </a:r>
          </a:p>
          <a:p>
            <a:pPr algn="ctr"/>
            <a:endParaRPr lang="fr-FR" sz="4400" dirty="0" smtClean="0">
              <a:latin typeface="Segoe Print" pitchFamily="2" charset="0"/>
            </a:endParaRPr>
          </a:p>
          <a:p>
            <a:pPr algn="ctr"/>
            <a:r>
              <a:rPr lang="fr-FR" sz="2400" dirty="0" smtClean="0">
                <a:latin typeface="Segoe Print" pitchFamily="2" charset="0"/>
              </a:rPr>
              <a:t>Dans le sacrement de mariage, </a:t>
            </a:r>
            <a:r>
              <a:rPr lang="fr-FR" sz="2400" b="1" dirty="0" smtClean="0">
                <a:solidFill>
                  <a:srgbClr val="C00000"/>
                </a:solidFill>
                <a:latin typeface="Segoe Print" pitchFamily="2" charset="0"/>
              </a:rPr>
              <a:t>Il se donne à nous</a:t>
            </a:r>
            <a:endParaRPr lang="fr-FR" sz="2400" b="1" dirty="0">
              <a:solidFill>
                <a:srgbClr val="C00000"/>
              </a:solidFill>
              <a:latin typeface="Segoe Print" pitchFamily="2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apture 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9" y="0"/>
            <a:ext cx="7888150" cy="571076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0" y="4653136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Segoe Print" pitchFamily="2" charset="0"/>
              </a:rPr>
              <a:t>Dieu est la source de tout amour</a:t>
            </a:r>
          </a:p>
          <a:p>
            <a:pPr algn="ctr"/>
            <a:endParaRPr lang="fr-FR" sz="4400" dirty="0" smtClean="0">
              <a:latin typeface="Segoe Print" pitchFamily="2" charset="0"/>
            </a:endParaRPr>
          </a:p>
          <a:p>
            <a:pPr algn="ctr"/>
            <a:r>
              <a:rPr lang="fr-FR" sz="2400" dirty="0" smtClean="0">
                <a:latin typeface="Segoe Print" pitchFamily="2" charset="0"/>
              </a:rPr>
              <a:t>Dans le sacrement de mariage, Il se donne à nous </a:t>
            </a:r>
            <a:r>
              <a:rPr lang="fr-FR" sz="2400" b="1" dirty="0" smtClean="0">
                <a:solidFill>
                  <a:srgbClr val="C00000"/>
                </a:solidFill>
                <a:latin typeface="Segoe Print" pitchFamily="2" charset="0"/>
              </a:rPr>
              <a:t>pour que nous puissions nous donner comme, Lui, se donne. </a:t>
            </a:r>
            <a:endParaRPr lang="fr-FR" sz="2400" b="1" dirty="0">
              <a:solidFill>
                <a:srgbClr val="C00000"/>
              </a:solidFill>
              <a:latin typeface="Segoe Print" pitchFamily="2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Mariage 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276217"/>
            <a:ext cx="7776863" cy="630556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Trinité 1.PNG"/>
          <p:cNvPicPr>
            <a:picLocks noChangeAspect="1"/>
          </p:cNvPicPr>
          <p:nvPr/>
        </p:nvPicPr>
        <p:blipFill>
          <a:blip r:embed="rId2" cstate="print"/>
          <a:srcRect l="42502" r="34612" b="68289"/>
          <a:stretch>
            <a:fillRect/>
          </a:stretch>
        </p:blipFill>
        <p:spPr>
          <a:xfrm>
            <a:off x="5796136" y="692696"/>
            <a:ext cx="3024336" cy="316835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043608" y="3861048"/>
            <a:ext cx="67687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latin typeface="Segoe Print" pitchFamily="2" charset="0"/>
              </a:rPr>
              <a:t>Il n’y a qu’un seul Dieu, </a:t>
            </a:r>
          </a:p>
          <a:p>
            <a:endParaRPr lang="fr-FR" sz="1600" dirty="0" smtClean="0">
              <a:latin typeface="Segoe Print" pitchFamily="2" charset="0"/>
            </a:endParaRPr>
          </a:p>
          <a:p>
            <a:r>
              <a:rPr lang="fr-FR" sz="3200" dirty="0" smtClean="0">
                <a:latin typeface="Segoe Print" pitchFamily="2" charset="0"/>
              </a:rPr>
              <a:t>Il est l’</a:t>
            </a:r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Unique </a:t>
            </a:r>
            <a:endParaRPr lang="fr-FR" sz="3200" dirty="0">
              <a:solidFill>
                <a:srgbClr val="C00000"/>
              </a:solidFill>
              <a:latin typeface="Segoe Print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Trinité 1.PNG"/>
          <p:cNvPicPr>
            <a:picLocks noChangeAspect="1"/>
          </p:cNvPicPr>
          <p:nvPr/>
        </p:nvPicPr>
        <p:blipFill>
          <a:blip r:embed="rId2" cstate="print"/>
          <a:srcRect l="42502" r="34612" b="68289"/>
          <a:stretch>
            <a:fillRect/>
          </a:stretch>
        </p:blipFill>
        <p:spPr>
          <a:xfrm>
            <a:off x="5796136" y="692696"/>
            <a:ext cx="3024336" cy="316835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043608" y="3861048"/>
            <a:ext cx="67687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latin typeface="Segoe Print" pitchFamily="2" charset="0"/>
              </a:rPr>
              <a:t>Il n’y a qu’un seul Dieu, </a:t>
            </a:r>
          </a:p>
          <a:p>
            <a:endParaRPr lang="fr-FR" sz="1600" dirty="0" smtClean="0">
              <a:latin typeface="Segoe Print" pitchFamily="2" charset="0"/>
            </a:endParaRPr>
          </a:p>
          <a:p>
            <a:r>
              <a:rPr lang="fr-FR" sz="3200" dirty="0" smtClean="0">
                <a:latin typeface="Segoe Print" pitchFamily="2" charset="0"/>
              </a:rPr>
              <a:t>Il est l’Unique </a:t>
            </a:r>
          </a:p>
          <a:p>
            <a:endParaRPr lang="fr-FR" sz="3200" dirty="0" smtClean="0">
              <a:latin typeface="Segoe Print" pitchFamily="2" charset="0"/>
            </a:endParaRPr>
          </a:p>
          <a:p>
            <a:r>
              <a:rPr lang="fr-FR" sz="3200" dirty="0" smtClean="0">
                <a:latin typeface="Segoe Print" pitchFamily="2" charset="0"/>
              </a:rPr>
              <a:t>Mais Il n’est </a:t>
            </a:r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pas solitaire…</a:t>
            </a:r>
            <a:endParaRPr lang="fr-FR" sz="3200" dirty="0">
              <a:solidFill>
                <a:srgbClr val="C00000"/>
              </a:solidFill>
              <a:latin typeface="Segoe Print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115616" y="3789040"/>
            <a:ext cx="68042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3200" dirty="0" smtClean="0">
                <a:latin typeface="Segoe Print" pitchFamily="2" charset="0"/>
              </a:rPr>
              <a:t>Il est relation d’amour entre </a:t>
            </a:r>
          </a:p>
          <a:p>
            <a:pPr algn="ctr">
              <a:lnSpc>
                <a:spcPct val="150000"/>
              </a:lnSpc>
            </a:pPr>
            <a:r>
              <a:rPr lang="fr-FR" sz="3200" b="1" dirty="0" smtClean="0">
                <a:solidFill>
                  <a:srgbClr val="C00000"/>
                </a:solidFill>
                <a:latin typeface="Segoe Print" pitchFamily="2" charset="0"/>
              </a:rPr>
              <a:t>trois personnes </a:t>
            </a:r>
          </a:p>
          <a:p>
            <a:pPr algn="ctr">
              <a:lnSpc>
                <a:spcPct val="150000"/>
              </a:lnSpc>
            </a:pPr>
            <a:r>
              <a:rPr lang="fr-FR" sz="3200" dirty="0" smtClean="0">
                <a:latin typeface="Segoe Print" pitchFamily="2" charset="0"/>
              </a:rPr>
              <a:t>égales et distinctes</a:t>
            </a:r>
            <a:endParaRPr lang="fr-FR" sz="3200" dirty="0">
              <a:latin typeface="Segoe Print" pitchFamily="2" charset="0"/>
            </a:endParaRPr>
          </a:p>
        </p:txBody>
      </p:sp>
      <p:pic>
        <p:nvPicPr>
          <p:cNvPr id="4" name="Image 3" descr="Trinité 3.PNG"/>
          <p:cNvPicPr>
            <a:picLocks noChangeAspect="1"/>
          </p:cNvPicPr>
          <p:nvPr/>
        </p:nvPicPr>
        <p:blipFill>
          <a:blip r:embed="rId2" cstate="print"/>
          <a:srcRect t="22694" r="4579"/>
          <a:stretch>
            <a:fillRect/>
          </a:stretch>
        </p:blipFill>
        <p:spPr>
          <a:xfrm>
            <a:off x="2389919" y="332656"/>
            <a:ext cx="4063505" cy="352839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27584" y="3501008"/>
            <a:ext cx="77768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latin typeface="Segoe Print" pitchFamily="2" charset="0"/>
              </a:rPr>
              <a:t>C’est la </a:t>
            </a:r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Sainte Trinité</a:t>
            </a:r>
          </a:p>
          <a:p>
            <a:endParaRPr lang="fr-FR" sz="2000" dirty="0" smtClean="0">
              <a:solidFill>
                <a:srgbClr val="C00000"/>
              </a:solidFill>
              <a:latin typeface="Segoe Print" pitchFamily="2" charset="0"/>
            </a:endParaRPr>
          </a:p>
        </p:txBody>
      </p:sp>
      <p:pic>
        <p:nvPicPr>
          <p:cNvPr id="3" name="Image 2" descr="Trinité 3.PNG"/>
          <p:cNvPicPr>
            <a:picLocks noChangeAspect="1"/>
          </p:cNvPicPr>
          <p:nvPr/>
        </p:nvPicPr>
        <p:blipFill>
          <a:blip r:embed="rId2" cstate="print"/>
          <a:srcRect t="22069" r="-1034" b="4612"/>
          <a:stretch>
            <a:fillRect/>
          </a:stretch>
        </p:blipFill>
        <p:spPr>
          <a:xfrm>
            <a:off x="2627784" y="260648"/>
            <a:ext cx="3888432" cy="302433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27584" y="3501008"/>
            <a:ext cx="77768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latin typeface="Segoe Print" pitchFamily="2" charset="0"/>
              </a:rPr>
              <a:t>C’est la </a:t>
            </a:r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Sainte Trinité</a:t>
            </a:r>
          </a:p>
          <a:p>
            <a:endParaRPr lang="fr-FR" sz="2000" dirty="0" smtClean="0">
              <a:solidFill>
                <a:srgbClr val="C00000"/>
              </a:solidFill>
              <a:latin typeface="Segoe Print" pitchFamily="2" charset="0"/>
            </a:endParaRP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Le </a:t>
            </a:r>
            <a:r>
              <a:rPr lang="fr-FR" sz="2400" dirty="0" smtClean="0">
                <a:solidFill>
                  <a:srgbClr val="C00000"/>
                </a:solidFill>
                <a:latin typeface="Segoe Print" pitchFamily="2" charset="0"/>
              </a:rPr>
              <a:t>Père </a:t>
            </a:r>
            <a:r>
              <a:rPr lang="fr-FR" sz="2400" dirty="0" smtClean="0">
                <a:latin typeface="Segoe Print" pitchFamily="2" charset="0"/>
              </a:rPr>
              <a:t>aime le </a:t>
            </a:r>
            <a:r>
              <a:rPr lang="fr-FR" sz="2400" dirty="0" smtClean="0">
                <a:solidFill>
                  <a:srgbClr val="C00000"/>
                </a:solidFill>
                <a:latin typeface="Segoe Print" pitchFamily="2" charset="0"/>
              </a:rPr>
              <a:t>Fils</a:t>
            </a:r>
            <a:endParaRPr lang="fr-FR" sz="2400" dirty="0" smtClean="0">
              <a:solidFill>
                <a:srgbClr val="C00000"/>
              </a:solidFill>
              <a:latin typeface="Segoe Print" pitchFamily="2" charset="0"/>
            </a:endParaRPr>
          </a:p>
        </p:txBody>
      </p:sp>
      <p:pic>
        <p:nvPicPr>
          <p:cNvPr id="3" name="Image 2" descr="Trinité 3.PNG"/>
          <p:cNvPicPr>
            <a:picLocks noChangeAspect="1"/>
          </p:cNvPicPr>
          <p:nvPr/>
        </p:nvPicPr>
        <p:blipFill>
          <a:blip r:embed="rId2" cstate="print"/>
          <a:srcRect t="22069" r="-1034" b="4612"/>
          <a:stretch>
            <a:fillRect/>
          </a:stretch>
        </p:blipFill>
        <p:spPr>
          <a:xfrm>
            <a:off x="2627784" y="260648"/>
            <a:ext cx="3888432" cy="302433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27584" y="3501008"/>
            <a:ext cx="7776864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latin typeface="Segoe Print" pitchFamily="2" charset="0"/>
              </a:rPr>
              <a:t>C’est la </a:t>
            </a:r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Sainte Trinité</a:t>
            </a:r>
          </a:p>
          <a:p>
            <a:endParaRPr lang="fr-FR" sz="2000" dirty="0" smtClean="0">
              <a:solidFill>
                <a:srgbClr val="C00000"/>
              </a:solidFill>
              <a:latin typeface="Segoe Print" pitchFamily="2" charset="0"/>
            </a:endParaRP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Le Père</a:t>
            </a:r>
            <a:r>
              <a:rPr lang="fr-FR" sz="2400" dirty="0" smtClean="0">
                <a:solidFill>
                  <a:srgbClr val="C00000"/>
                </a:solidFill>
                <a:latin typeface="Segoe Print" pitchFamily="2" charset="0"/>
              </a:rPr>
              <a:t> </a:t>
            </a:r>
            <a:r>
              <a:rPr lang="fr-FR" sz="2400" dirty="0" smtClean="0">
                <a:latin typeface="Segoe Print" pitchFamily="2" charset="0"/>
              </a:rPr>
              <a:t>aime le Fils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Le</a:t>
            </a:r>
            <a:r>
              <a:rPr lang="fr-FR" sz="2400" dirty="0" smtClean="0">
                <a:solidFill>
                  <a:srgbClr val="FF0000"/>
                </a:solidFill>
                <a:latin typeface="Segoe Print" pitchFamily="2" charset="0"/>
              </a:rPr>
              <a:t> Fils </a:t>
            </a:r>
            <a:r>
              <a:rPr lang="fr-FR" sz="2400" dirty="0" smtClean="0">
                <a:latin typeface="Segoe Print" pitchFamily="2" charset="0"/>
              </a:rPr>
              <a:t>reçoit l’amour du </a:t>
            </a:r>
            <a:r>
              <a:rPr lang="fr-FR" sz="2400" dirty="0" smtClean="0">
                <a:solidFill>
                  <a:srgbClr val="C00000"/>
                </a:solidFill>
                <a:latin typeface="Segoe Print" pitchFamily="2" charset="0"/>
              </a:rPr>
              <a:t>Père</a:t>
            </a:r>
            <a:r>
              <a:rPr lang="fr-FR" sz="2400" dirty="0" smtClean="0">
                <a:latin typeface="Segoe Print" pitchFamily="2" charset="0"/>
              </a:rPr>
              <a:t> et l’aime en </a:t>
            </a:r>
            <a:r>
              <a:rPr lang="fr-FR" sz="2400" dirty="0" smtClean="0">
                <a:latin typeface="Segoe Print" pitchFamily="2" charset="0"/>
              </a:rPr>
              <a:t>retour</a:t>
            </a:r>
            <a:endParaRPr lang="fr-FR" sz="2400" dirty="0" smtClean="0">
              <a:latin typeface="Segoe Print" pitchFamily="2" charset="0"/>
            </a:endParaRPr>
          </a:p>
        </p:txBody>
      </p:sp>
      <p:pic>
        <p:nvPicPr>
          <p:cNvPr id="3" name="Image 2" descr="Trinité 3.PNG"/>
          <p:cNvPicPr>
            <a:picLocks noChangeAspect="1"/>
          </p:cNvPicPr>
          <p:nvPr/>
        </p:nvPicPr>
        <p:blipFill>
          <a:blip r:embed="rId2" cstate="print"/>
          <a:srcRect t="22069" r="-1034" b="4612"/>
          <a:stretch>
            <a:fillRect/>
          </a:stretch>
        </p:blipFill>
        <p:spPr>
          <a:xfrm>
            <a:off x="2627784" y="260648"/>
            <a:ext cx="3888432" cy="302433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27584" y="3501008"/>
            <a:ext cx="77768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latin typeface="Segoe Print" pitchFamily="2" charset="0"/>
              </a:rPr>
              <a:t>C’est la </a:t>
            </a:r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Sainte Trinité</a:t>
            </a:r>
          </a:p>
          <a:p>
            <a:endParaRPr lang="fr-FR" sz="2000" dirty="0" smtClean="0">
              <a:solidFill>
                <a:srgbClr val="C00000"/>
              </a:solidFill>
              <a:latin typeface="Segoe Print" pitchFamily="2" charset="0"/>
            </a:endParaRP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Le </a:t>
            </a:r>
            <a:r>
              <a:rPr lang="fr-FR" sz="2400" dirty="0" smtClean="0">
                <a:solidFill>
                  <a:srgbClr val="C00000"/>
                </a:solidFill>
                <a:latin typeface="Segoe Print" pitchFamily="2" charset="0"/>
              </a:rPr>
              <a:t>Père </a:t>
            </a:r>
            <a:r>
              <a:rPr lang="fr-FR" sz="2400" dirty="0" smtClean="0">
                <a:latin typeface="Segoe Print" pitchFamily="2" charset="0"/>
              </a:rPr>
              <a:t>aime le </a:t>
            </a:r>
            <a:r>
              <a:rPr lang="fr-FR" sz="2400" dirty="0" smtClean="0">
                <a:solidFill>
                  <a:srgbClr val="C00000"/>
                </a:solidFill>
                <a:latin typeface="Segoe Print" pitchFamily="2" charset="0"/>
              </a:rPr>
              <a:t>Fils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Le Fils reçoit l’amour du Père et l’aime en retour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De leur amour jaillit </a:t>
            </a:r>
            <a:r>
              <a:rPr lang="fr-FR" sz="2400" dirty="0" smtClean="0">
                <a:solidFill>
                  <a:srgbClr val="C00000"/>
                </a:solidFill>
                <a:latin typeface="Segoe Print" pitchFamily="2" charset="0"/>
              </a:rPr>
              <a:t>l’Esprit Saint</a:t>
            </a:r>
            <a:r>
              <a:rPr lang="fr-FR" sz="2400" dirty="0" smtClean="0">
                <a:latin typeface="Segoe Print" pitchFamily="2" charset="0"/>
              </a:rPr>
              <a:t>, </a:t>
            </a:r>
          </a:p>
        </p:txBody>
      </p:sp>
      <p:pic>
        <p:nvPicPr>
          <p:cNvPr id="3" name="Image 2" descr="Trinité 3.PNG"/>
          <p:cNvPicPr>
            <a:picLocks noChangeAspect="1"/>
          </p:cNvPicPr>
          <p:nvPr/>
        </p:nvPicPr>
        <p:blipFill>
          <a:blip r:embed="rId2" cstate="print"/>
          <a:srcRect t="22069" r="-1034" b="4612"/>
          <a:stretch>
            <a:fillRect/>
          </a:stretch>
        </p:blipFill>
        <p:spPr>
          <a:xfrm>
            <a:off x="2627784" y="260648"/>
            <a:ext cx="3888432" cy="302433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3456</TotalTime>
  <Words>402</Words>
  <Application>Microsoft Office PowerPoint</Application>
  <PresentationFormat>Affichage à l'écran (4:3)</PresentationFormat>
  <Paragraphs>100</Paragraphs>
  <Slides>29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0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Maman</dc:creator>
  <cp:lastModifiedBy>Maman</cp:lastModifiedBy>
  <cp:revision>27</cp:revision>
  <dcterms:created xsi:type="dcterms:W3CDTF">2017-10-04T07:53:34Z</dcterms:created>
  <dcterms:modified xsi:type="dcterms:W3CDTF">2017-11-30T20:33:40Z</dcterms:modified>
</cp:coreProperties>
</file>