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364" r:id="rId2"/>
    <p:sldId id="330" r:id="rId3"/>
    <p:sldId id="331" r:id="rId4"/>
    <p:sldId id="332" r:id="rId5"/>
    <p:sldId id="365" r:id="rId6"/>
    <p:sldId id="366" r:id="rId7"/>
    <p:sldId id="367" r:id="rId8"/>
    <p:sldId id="334" r:id="rId9"/>
    <p:sldId id="333" r:id="rId10"/>
    <p:sldId id="335" r:id="rId11"/>
    <p:sldId id="368" r:id="rId12"/>
    <p:sldId id="336" r:id="rId13"/>
    <p:sldId id="340" r:id="rId14"/>
    <p:sldId id="343" r:id="rId15"/>
    <p:sldId id="341" r:id="rId16"/>
    <p:sldId id="345" r:id="rId17"/>
    <p:sldId id="344" r:id="rId18"/>
    <p:sldId id="346" r:id="rId19"/>
    <p:sldId id="342" r:id="rId20"/>
    <p:sldId id="369" r:id="rId21"/>
    <p:sldId id="370" r:id="rId22"/>
    <p:sldId id="371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0064"/>
    <a:srgbClr val="FF0066"/>
    <a:srgbClr val="009242"/>
    <a:srgbClr val="00642D"/>
    <a:srgbClr val="FF3300"/>
    <a:srgbClr val="6600FF"/>
    <a:srgbClr val="007A37"/>
    <a:srgbClr val="009A46"/>
    <a:srgbClr val="F76929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63" autoAdjust="0"/>
    <p:restoredTop sz="94660"/>
  </p:normalViewPr>
  <p:slideViewPr>
    <p:cSldViewPr>
      <p:cViewPr varScale="1">
        <p:scale>
          <a:sx n="52" d="100"/>
          <a:sy n="52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D55EE-C4C2-46FD-A30B-CBED330EEB6E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FA3E6-7A1B-4690-BF1D-DD58E96B620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80371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1F899-86C5-407B-965B-ADF002173C14}" type="datetimeFigureOut">
              <a:rPr lang="fr-FR" smtClean="0"/>
              <a:pPr/>
              <a:t>30/11/2017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0C8E9-6C41-4B11-AE4F-B7501FE85D4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MF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712356"/>
            <a:ext cx="7911643" cy="53809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La Création nourrit l'homm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53497" y="476672"/>
            <a:ext cx="5690504" cy="439248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4941168"/>
            <a:ext cx="72728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200" dirty="0" smtClean="0">
                <a:latin typeface="Segoe Print" pitchFamily="2" charset="0"/>
              </a:rPr>
              <a:t>La Création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nourrit</a:t>
            </a:r>
            <a:r>
              <a:rPr lang="fr-FR" sz="3200" dirty="0" smtClean="0">
                <a:latin typeface="Segoe Print" pitchFamily="2" charset="0"/>
              </a:rPr>
              <a:t> </a:t>
            </a:r>
            <a:r>
              <a:rPr lang="fr-FR" sz="3200" dirty="0" smtClean="0">
                <a:latin typeface="Segoe Print" pitchFamily="2" charset="0"/>
              </a:rPr>
              <a:t>l’homme </a:t>
            </a:r>
            <a:endParaRPr lang="fr-FR" sz="3200" dirty="0" smtClean="0">
              <a:latin typeface="Segoe Print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fr-FR" sz="2200" dirty="0" smtClean="0">
                <a:latin typeface="Segoe Print" pitchFamily="2" charset="0"/>
              </a:rPr>
              <a:t>E</a:t>
            </a:r>
            <a:r>
              <a:rPr lang="fr-FR" sz="2200" dirty="0" smtClean="0">
                <a:latin typeface="Segoe Print" pitchFamily="2" charset="0"/>
              </a:rPr>
              <a:t>lle </a:t>
            </a:r>
            <a:r>
              <a:rPr lang="fr-FR" sz="2200" dirty="0" smtClean="0">
                <a:latin typeface="Segoe Print" pitchFamily="2" charset="0"/>
              </a:rPr>
              <a:t>lui donne tout ce dont il a besoin pour vivre</a:t>
            </a:r>
            <a:endParaRPr lang="fr-FR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L'homme trésor de la Cré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74411"/>
            <a:ext cx="6912768" cy="658358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ieu nous par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620688"/>
            <a:ext cx="5858693" cy="23053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3568" y="3284984"/>
            <a:ext cx="748883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Dieu</a:t>
            </a:r>
            <a:r>
              <a:rPr lang="fr-FR" sz="3200" dirty="0" smtClean="0">
                <a:latin typeface="Segoe Print" pitchFamily="2" charset="0"/>
              </a:rPr>
              <a:t> n’est pas </a:t>
            </a:r>
            <a:r>
              <a:rPr lang="fr-FR" sz="3200" dirty="0" smtClean="0">
                <a:latin typeface="Segoe Print" pitchFamily="2" charset="0"/>
              </a:rPr>
              <a:t>lointain</a:t>
            </a:r>
          </a:p>
          <a:p>
            <a:r>
              <a:rPr lang="fr-FR" sz="3200" dirty="0" smtClean="0">
                <a:latin typeface="Segoe Print" pitchFamily="2" charset="0"/>
              </a:rPr>
              <a:t> </a:t>
            </a:r>
            <a:endParaRPr lang="fr-FR" sz="3200" dirty="0" smtClean="0"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Il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est proche </a:t>
            </a:r>
            <a:r>
              <a:rPr lang="fr-FR" sz="2400" dirty="0" smtClean="0">
                <a:latin typeface="Segoe Print" pitchFamily="2" charset="0"/>
              </a:rPr>
              <a:t>de nous,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Il nous parle.</a:t>
            </a:r>
            <a:endParaRPr lang="fr-FR" sz="2400" dirty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3284984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Dieu</a:t>
            </a:r>
            <a:r>
              <a:rPr lang="fr-FR" sz="3200" dirty="0" smtClean="0">
                <a:latin typeface="Segoe Print" pitchFamily="2" charset="0"/>
              </a:rPr>
              <a:t> nous dit qu’il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nous aime </a:t>
            </a:r>
            <a:r>
              <a:rPr lang="fr-FR" sz="3200" dirty="0" smtClean="0">
                <a:latin typeface="Segoe Print" pitchFamily="2" charset="0"/>
              </a:rPr>
              <a:t>! </a:t>
            </a:r>
            <a:endParaRPr lang="fr-FR" sz="2200" dirty="0">
              <a:latin typeface="Segoe Print" pitchFamily="2" charset="0"/>
            </a:endParaRPr>
          </a:p>
        </p:txBody>
      </p:sp>
      <p:pic>
        <p:nvPicPr>
          <p:cNvPr id="6" name="Image 5" descr="Dieu nous aime.PNG"/>
          <p:cNvPicPr>
            <a:picLocks noChangeAspect="1"/>
          </p:cNvPicPr>
          <p:nvPr/>
        </p:nvPicPr>
        <p:blipFill>
          <a:blip r:embed="rId2" cstate="print"/>
          <a:srcRect r="4333" b="18421"/>
          <a:stretch>
            <a:fillRect/>
          </a:stretch>
        </p:blipFill>
        <p:spPr>
          <a:xfrm>
            <a:off x="395536" y="620688"/>
            <a:ext cx="5832648" cy="2232248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860032" y="1844824"/>
            <a:ext cx="72008" cy="1440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3284984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Dieu</a:t>
            </a:r>
            <a:r>
              <a:rPr lang="fr-FR" sz="3200" dirty="0" smtClean="0">
                <a:latin typeface="Segoe Print" pitchFamily="2" charset="0"/>
              </a:rPr>
              <a:t> nous dit qu’il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nous aime…</a:t>
            </a:r>
          </a:p>
          <a:p>
            <a:pPr algn="ctr"/>
            <a:endParaRPr lang="fr-FR" sz="12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/>
            <a:r>
              <a:rPr lang="fr-FR" sz="3200" dirty="0" smtClean="0">
                <a:latin typeface="Segoe Print" pitchFamily="2" charset="0"/>
              </a:rPr>
              <a:t>et qu’il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veut vivre avec nous </a:t>
            </a:r>
            <a:r>
              <a:rPr lang="fr-FR" sz="3200" dirty="0" smtClean="0">
                <a:latin typeface="Segoe Print" pitchFamily="2" charset="0"/>
              </a:rPr>
              <a:t>pour toujours !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 </a:t>
            </a:r>
            <a:endParaRPr lang="fr-FR" sz="3200" dirty="0" smtClean="0">
              <a:latin typeface="Segoe Print" pitchFamily="2" charset="0"/>
            </a:endParaRPr>
          </a:p>
          <a:p>
            <a:r>
              <a:rPr lang="fr-FR" sz="3200" dirty="0" smtClean="0">
                <a:latin typeface="Segoe Print" pitchFamily="2" charset="0"/>
              </a:rPr>
              <a:t> </a:t>
            </a:r>
            <a:endParaRPr lang="fr-FR" sz="2200" dirty="0">
              <a:latin typeface="Segoe Print" pitchFamily="2" charset="0"/>
            </a:endParaRPr>
          </a:p>
        </p:txBody>
      </p:sp>
      <p:pic>
        <p:nvPicPr>
          <p:cNvPr id="6" name="Image 5" descr="Dieu nous aime.PNG"/>
          <p:cNvPicPr>
            <a:picLocks noChangeAspect="1"/>
          </p:cNvPicPr>
          <p:nvPr/>
        </p:nvPicPr>
        <p:blipFill>
          <a:blip r:embed="rId2" cstate="print"/>
          <a:srcRect r="4333" b="18421"/>
          <a:stretch>
            <a:fillRect/>
          </a:stretch>
        </p:blipFill>
        <p:spPr>
          <a:xfrm>
            <a:off x="395536" y="620688"/>
            <a:ext cx="5832648" cy="2232248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860032" y="1844824"/>
            <a:ext cx="72008" cy="1440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3284984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Segoe Print" pitchFamily="2" charset="0"/>
              </a:rPr>
              <a:t>Dieu nous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propose </a:t>
            </a:r>
            <a:r>
              <a:rPr lang="fr-FR" sz="3200" dirty="0" smtClean="0">
                <a:latin typeface="Segoe Print" pitchFamily="2" charset="0"/>
              </a:rPr>
              <a:t>son amour </a:t>
            </a:r>
          </a:p>
        </p:txBody>
      </p:sp>
      <p:pic>
        <p:nvPicPr>
          <p:cNvPr id="5" name="Image 4" descr="Dieu veut faire alliance avec no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836712"/>
            <a:ext cx="6201641" cy="228631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3284984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Segoe Print" pitchFamily="2" charset="0"/>
              </a:rPr>
              <a:t>Il nous demande de l’aimer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de tout notre cœur…</a:t>
            </a:r>
            <a:endParaRPr lang="fr-FR" sz="3200" dirty="0">
              <a:solidFill>
                <a:srgbClr val="C00000"/>
              </a:solidFill>
              <a:latin typeface="Segoe Print" pitchFamily="2" charset="0"/>
            </a:endParaRPr>
          </a:p>
        </p:txBody>
      </p:sp>
      <p:pic>
        <p:nvPicPr>
          <p:cNvPr id="5" name="Image 4" descr="Dieu veut faire alliance avec no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836712"/>
            <a:ext cx="6201641" cy="228631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3284984"/>
            <a:ext cx="748883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Segoe Print" pitchFamily="2" charset="0"/>
              </a:rPr>
              <a:t>et d’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aimer les autres </a:t>
            </a:r>
            <a:r>
              <a:rPr lang="fr-FR" sz="3200" dirty="0" smtClean="0">
                <a:latin typeface="Segoe Print" pitchFamily="2" charset="0"/>
              </a:rPr>
              <a:t>comme nous-mêmes !</a:t>
            </a:r>
          </a:p>
          <a:p>
            <a:pPr algn="ctr"/>
            <a:r>
              <a:rPr lang="fr-FR" sz="2200" dirty="0" smtClean="0">
                <a:latin typeface="Segoe Print" pitchFamily="2" charset="0"/>
              </a:rPr>
              <a:t> </a:t>
            </a:r>
            <a:endParaRPr lang="fr-FR" sz="2200" dirty="0">
              <a:latin typeface="Segoe Print" pitchFamily="2" charset="0"/>
            </a:endParaRPr>
          </a:p>
        </p:txBody>
      </p:sp>
      <p:pic>
        <p:nvPicPr>
          <p:cNvPr id="5" name="Image 4" descr="Dieu veut faire alliance avec no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836712"/>
            <a:ext cx="6201641" cy="228631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3284984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Aimer Dieu </a:t>
            </a:r>
            <a:r>
              <a:rPr lang="fr-FR" sz="3200" dirty="0" smtClean="0">
                <a:latin typeface="Segoe Print" pitchFamily="2" charset="0"/>
              </a:rPr>
              <a:t>de tout notre cœur </a:t>
            </a:r>
          </a:p>
          <a:p>
            <a:pPr algn="ctr"/>
            <a:r>
              <a:rPr lang="fr-FR" sz="3200" dirty="0" smtClean="0">
                <a:latin typeface="Segoe Print" pitchFamily="2" charset="0"/>
              </a:rPr>
              <a:t>et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aimer les autres </a:t>
            </a:r>
            <a:r>
              <a:rPr lang="fr-FR" sz="3200" dirty="0" smtClean="0">
                <a:latin typeface="Segoe Print" pitchFamily="2" charset="0"/>
              </a:rPr>
              <a:t>comme </a:t>
            </a:r>
            <a:r>
              <a:rPr lang="fr-FR" sz="3200" dirty="0" smtClean="0">
                <a:latin typeface="Segoe Print" pitchFamily="2" charset="0"/>
              </a:rPr>
              <a:t>nous-mêmes</a:t>
            </a:r>
            <a:endParaRPr lang="fr-FR" sz="3200" dirty="0" smtClean="0">
              <a:latin typeface="Segoe Print" pitchFamily="2" charset="0"/>
            </a:endParaRPr>
          </a:p>
          <a:p>
            <a:pPr algn="ctr"/>
            <a:endParaRPr lang="fr-FR" sz="900" dirty="0" smtClean="0">
              <a:latin typeface="Segoe Print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c’est le grand commandement de l’amour ! </a:t>
            </a:r>
            <a:endParaRPr lang="fr-FR" sz="2800" dirty="0">
              <a:latin typeface="Segoe Print" pitchFamily="2" charset="0"/>
            </a:endParaRPr>
          </a:p>
        </p:txBody>
      </p:sp>
      <p:pic>
        <p:nvPicPr>
          <p:cNvPr id="5" name="Image 4" descr="Dieu veut faire alliance avec nou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836712"/>
            <a:ext cx="6201641" cy="228631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60648"/>
            <a:ext cx="5480268" cy="45365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5536" y="90872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Nous sommes </a:t>
            </a: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faits</a:t>
            </a:r>
            <a:r>
              <a:rPr lang="fr-FR" sz="2800" dirty="0" smtClean="0">
                <a:latin typeface="Segoe Print" pitchFamily="2" charset="0"/>
              </a:rPr>
              <a:t> pour aimer et être aimés…</a:t>
            </a:r>
            <a:endParaRPr lang="fr-FR" sz="2800" dirty="0"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ieu est étern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476672"/>
            <a:ext cx="4677428" cy="324847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187624" y="4509120"/>
            <a:ext cx="7056784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est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Eternel</a:t>
            </a:r>
          </a:p>
          <a:p>
            <a:endParaRPr lang="fr-FR" sz="1100" dirty="0" smtClean="0">
              <a:latin typeface="Segoe Print" pitchFamily="2" charset="0"/>
            </a:endParaRPr>
          </a:p>
          <a:p>
            <a:r>
              <a:rPr lang="fr-FR" sz="2400" dirty="0" smtClean="0">
                <a:latin typeface="Segoe Print" pitchFamily="2" charset="0"/>
              </a:rPr>
              <a:t>Il a toujours existé, Il existera toujours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60648"/>
            <a:ext cx="5480268" cy="45365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5536" y="90872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Nous sommes faits pour aimer et être aimés…</a:t>
            </a:r>
            <a:endParaRPr lang="fr-FR" sz="2800" dirty="0">
              <a:latin typeface="Segoe Print" pitchFamily="2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4581128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Car nous sommes </a:t>
            </a: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à l’image de Dieu  </a:t>
            </a:r>
            <a:endParaRPr lang="fr-FR" sz="2800" b="1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endParaRPr lang="fr-FR" sz="2800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60648"/>
            <a:ext cx="5480268" cy="45365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5536" y="90872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Nous sommes faits pour aimer et être aimés…</a:t>
            </a:r>
            <a:endParaRPr lang="fr-FR" sz="2800" dirty="0">
              <a:latin typeface="Segoe Print" pitchFamily="2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4581128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Car nous sommes à l’image de Dieu  </a:t>
            </a:r>
            <a:endParaRPr lang="fr-FR" sz="2800" dirty="0" smtClean="0"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qui </a:t>
            </a:r>
            <a:r>
              <a:rPr lang="fr-FR" sz="2800" dirty="0" smtClean="0">
                <a:latin typeface="Segoe Print" pitchFamily="2" charset="0"/>
              </a:rPr>
              <a:t>est </a:t>
            </a: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amour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Nous sommes à l'image de Dieu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60648"/>
            <a:ext cx="5480268" cy="453650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95536" y="90872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Nous sommes faits pour aimer et être aimés…</a:t>
            </a:r>
            <a:endParaRPr lang="fr-FR" sz="2800" dirty="0">
              <a:latin typeface="Segoe Print" pitchFamily="2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5536" y="4581128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Car nous sommes à l’image de Dieu  </a:t>
            </a:r>
            <a:endParaRPr lang="fr-FR" sz="2800" dirty="0" smtClean="0"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qui </a:t>
            </a:r>
            <a:r>
              <a:rPr lang="fr-FR" sz="2800" dirty="0" smtClean="0">
                <a:latin typeface="Segoe Print" pitchFamily="2" charset="0"/>
              </a:rPr>
              <a:t>est </a:t>
            </a:r>
            <a:r>
              <a:rPr lang="fr-FR" sz="2800" dirty="0" smtClean="0">
                <a:latin typeface="Segoe Print" pitchFamily="2" charset="0"/>
              </a:rPr>
              <a:t>amour</a:t>
            </a:r>
          </a:p>
          <a:p>
            <a:pPr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e</a:t>
            </a:r>
            <a:r>
              <a:rPr lang="fr-FR" sz="2800" dirty="0" smtClean="0">
                <a:latin typeface="Segoe Print" pitchFamily="2" charset="0"/>
              </a:rPr>
              <a:t>t même, </a:t>
            </a: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communion d’amour !</a:t>
            </a:r>
            <a:r>
              <a:rPr lang="fr-FR" sz="2800" b="1" dirty="0" smtClean="0">
                <a:solidFill>
                  <a:srgbClr val="C00000"/>
                </a:solidFill>
                <a:latin typeface="Segoe Print" pitchFamily="2" charset="0"/>
              </a:rPr>
              <a:t> </a:t>
            </a:r>
            <a:endParaRPr lang="fr-FR" sz="2800" b="1" dirty="0">
              <a:solidFill>
                <a:srgbClr val="C00000"/>
              </a:solidFill>
              <a:latin typeface="Segoe Print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87624" y="4509120"/>
            <a:ext cx="7056784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est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Tout-Puissant</a:t>
            </a:r>
          </a:p>
          <a:p>
            <a:endParaRPr lang="fr-FR" sz="1100" dirty="0" smtClean="0">
              <a:latin typeface="Segoe Print" pitchFamily="2" charset="0"/>
            </a:endParaRPr>
          </a:p>
          <a:p>
            <a:endParaRPr lang="fr-FR" dirty="0"/>
          </a:p>
        </p:txBody>
      </p:sp>
      <p:pic>
        <p:nvPicPr>
          <p:cNvPr id="4" name="Image 3" descr="Dieu est Tout-Puissa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688726">
            <a:off x="5364088" y="836712"/>
            <a:ext cx="2753109" cy="2829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4149080"/>
            <a:ext cx="734481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est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Créateur</a:t>
            </a:r>
          </a:p>
          <a:p>
            <a:pPr algn="ctr"/>
            <a:endParaRPr lang="fr-FR" sz="2000" dirty="0" smtClean="0">
              <a:latin typeface="Segoe Print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Il a tout créé</a:t>
            </a:r>
            <a:r>
              <a:rPr lang="fr-FR" sz="2400" dirty="0" smtClean="0">
                <a:latin typeface="Segoe Print" pitchFamily="2" charset="0"/>
              </a:rPr>
              <a:t>: l’univers, </a:t>
            </a:r>
            <a:r>
              <a:rPr lang="fr-FR" sz="2400" dirty="0" smtClean="0">
                <a:latin typeface="Segoe Print" pitchFamily="2" charset="0"/>
              </a:rPr>
              <a:t>le ciel, la </a:t>
            </a:r>
            <a:r>
              <a:rPr lang="fr-FR" sz="2400" dirty="0" smtClean="0">
                <a:latin typeface="Segoe Print" pitchFamily="2" charset="0"/>
              </a:rPr>
              <a:t>terre, </a:t>
            </a:r>
            <a:r>
              <a:rPr lang="fr-FR" sz="2400" dirty="0" smtClean="0">
                <a:latin typeface="Segoe Print" pitchFamily="2" charset="0"/>
              </a:rPr>
              <a:t>la mer, les </a:t>
            </a:r>
            <a:r>
              <a:rPr lang="fr-FR" sz="2400" dirty="0" smtClean="0">
                <a:latin typeface="Segoe Print" pitchFamily="2" charset="0"/>
              </a:rPr>
              <a:t>plantes, les animaux…</a:t>
            </a:r>
          </a:p>
        </p:txBody>
      </p:sp>
      <p:pic>
        <p:nvPicPr>
          <p:cNvPr id="4" name="Image 3" descr="Dieu Créateur.PNG"/>
          <p:cNvPicPr>
            <a:picLocks noChangeAspect="1"/>
          </p:cNvPicPr>
          <p:nvPr/>
        </p:nvPicPr>
        <p:blipFill>
          <a:blip r:embed="rId2" cstate="print"/>
          <a:srcRect t="33033" r="648"/>
          <a:stretch>
            <a:fillRect/>
          </a:stretch>
        </p:blipFill>
        <p:spPr>
          <a:xfrm>
            <a:off x="1691680" y="620688"/>
            <a:ext cx="6957815" cy="32403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4149080"/>
            <a:ext cx="7344816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a tout créé </a:t>
            </a:r>
            <a:endParaRPr lang="fr-FR" sz="32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/>
            <a:endParaRPr lang="fr-FR" sz="20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Comment ? A partir de …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rien</a:t>
            </a:r>
            <a:r>
              <a:rPr lang="fr-FR" sz="2400" dirty="0" smtClean="0">
                <a:latin typeface="Segoe Print" pitchFamily="2" charset="0"/>
              </a:rPr>
              <a:t> !</a:t>
            </a:r>
          </a:p>
          <a:p>
            <a:pPr algn="ctr"/>
            <a:endParaRPr lang="fr-FR" sz="1100" dirty="0" smtClean="0">
              <a:latin typeface="Segoe Print" pitchFamily="2" charset="0"/>
            </a:endParaRPr>
          </a:p>
        </p:txBody>
      </p:sp>
      <p:pic>
        <p:nvPicPr>
          <p:cNvPr id="4" name="Image 3" descr="Dieu Créateur.PNG"/>
          <p:cNvPicPr>
            <a:picLocks noChangeAspect="1"/>
          </p:cNvPicPr>
          <p:nvPr/>
        </p:nvPicPr>
        <p:blipFill>
          <a:blip r:embed="rId2" cstate="print"/>
          <a:srcRect t="33033" r="648"/>
          <a:stretch>
            <a:fillRect/>
          </a:stretch>
        </p:blipFill>
        <p:spPr>
          <a:xfrm>
            <a:off x="1691680" y="620688"/>
            <a:ext cx="6957815" cy="3240360"/>
          </a:xfrm>
          <a:prstGeom prst="rect">
            <a:avLst/>
          </a:prstGeom>
        </p:spPr>
      </p:pic>
      <p:pic>
        <p:nvPicPr>
          <p:cNvPr id="5" name="Image 4" descr="Cré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317579">
            <a:off x="6520010" y="3549357"/>
            <a:ext cx="2106427" cy="15843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4149080"/>
            <a:ext cx="734481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a tout créé </a:t>
            </a:r>
            <a:endParaRPr lang="fr-FR" sz="32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/>
            <a:endParaRPr lang="fr-FR" sz="20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Comment ? A partir de …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rien</a:t>
            </a:r>
            <a:r>
              <a:rPr lang="fr-FR" sz="2400" dirty="0" smtClean="0">
                <a:latin typeface="Segoe Print" pitchFamily="2" charset="0"/>
              </a:rPr>
              <a:t> !</a:t>
            </a:r>
          </a:p>
          <a:p>
            <a:pPr algn="ctr"/>
            <a:endParaRPr lang="fr-FR" sz="11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Pourquoi ?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Par amour</a:t>
            </a:r>
          </a:p>
          <a:p>
            <a:pPr algn="ctr"/>
            <a:endParaRPr lang="fr-FR" sz="1200" dirty="0" smtClean="0">
              <a:latin typeface="Segoe Print" pitchFamily="2" charset="0"/>
            </a:endParaRPr>
          </a:p>
        </p:txBody>
      </p:sp>
      <p:pic>
        <p:nvPicPr>
          <p:cNvPr id="4" name="Image 3" descr="Dieu Créateur.PNG"/>
          <p:cNvPicPr>
            <a:picLocks noChangeAspect="1"/>
          </p:cNvPicPr>
          <p:nvPr/>
        </p:nvPicPr>
        <p:blipFill>
          <a:blip r:embed="rId2" cstate="print"/>
          <a:srcRect t="33033" r="648"/>
          <a:stretch>
            <a:fillRect/>
          </a:stretch>
        </p:blipFill>
        <p:spPr>
          <a:xfrm>
            <a:off x="1691680" y="620688"/>
            <a:ext cx="6957815" cy="3240360"/>
          </a:xfrm>
          <a:prstGeom prst="rect">
            <a:avLst/>
          </a:prstGeom>
        </p:spPr>
      </p:pic>
      <p:pic>
        <p:nvPicPr>
          <p:cNvPr id="5" name="Image 4" descr="Cré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317579">
            <a:off x="6520010" y="3549357"/>
            <a:ext cx="2106427" cy="15843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4149080"/>
            <a:ext cx="7344816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Segoe Print" pitchFamily="2" charset="0"/>
              </a:rPr>
              <a:t>Dieu a tout créé </a:t>
            </a:r>
            <a:endParaRPr lang="fr-FR" sz="3200" dirty="0" smtClean="0">
              <a:solidFill>
                <a:srgbClr val="C00000"/>
              </a:solidFill>
              <a:latin typeface="Segoe Print" pitchFamily="2" charset="0"/>
            </a:endParaRPr>
          </a:p>
          <a:p>
            <a:pPr algn="ctr"/>
            <a:endParaRPr lang="fr-FR" sz="20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Comment ? A partir de …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rien</a:t>
            </a:r>
            <a:r>
              <a:rPr lang="fr-FR" sz="2400" dirty="0" smtClean="0">
                <a:latin typeface="Segoe Print" pitchFamily="2" charset="0"/>
              </a:rPr>
              <a:t> !</a:t>
            </a:r>
          </a:p>
          <a:p>
            <a:pPr algn="ctr"/>
            <a:endParaRPr lang="fr-FR" sz="11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Pourquoi ?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Par amour</a:t>
            </a:r>
          </a:p>
          <a:p>
            <a:pPr algn="ctr"/>
            <a:endParaRPr lang="fr-FR" sz="1200" dirty="0" smtClean="0">
              <a:latin typeface="Segoe Print" pitchFamily="2" charset="0"/>
            </a:endParaRPr>
          </a:p>
          <a:p>
            <a:pPr algn="ctr"/>
            <a:r>
              <a:rPr lang="fr-FR" sz="2400" dirty="0" smtClean="0">
                <a:latin typeface="Segoe Print" pitchFamily="2" charset="0"/>
              </a:rPr>
              <a:t>Pour qui ? </a:t>
            </a:r>
            <a:r>
              <a:rPr lang="fr-FR" sz="2400" dirty="0" smtClean="0">
                <a:solidFill>
                  <a:srgbClr val="C00000"/>
                </a:solidFill>
                <a:latin typeface="Segoe Print" pitchFamily="2" charset="0"/>
              </a:rPr>
              <a:t>Pour nous, </a:t>
            </a:r>
            <a:r>
              <a:rPr lang="fr-FR" sz="2400" dirty="0" smtClean="0">
                <a:latin typeface="Segoe Print" pitchFamily="2" charset="0"/>
              </a:rPr>
              <a:t>les hommes</a:t>
            </a:r>
            <a:endParaRPr lang="fr-FR" sz="2400" dirty="0" smtClean="0">
              <a:latin typeface="Segoe Print" pitchFamily="2" charset="0"/>
            </a:endParaRPr>
          </a:p>
        </p:txBody>
      </p:sp>
      <p:pic>
        <p:nvPicPr>
          <p:cNvPr id="4" name="Image 3" descr="Dieu Créateur.PNG"/>
          <p:cNvPicPr>
            <a:picLocks noChangeAspect="1"/>
          </p:cNvPicPr>
          <p:nvPr/>
        </p:nvPicPr>
        <p:blipFill>
          <a:blip r:embed="rId2" cstate="print"/>
          <a:srcRect t="33033" r="648"/>
          <a:stretch>
            <a:fillRect/>
          </a:stretch>
        </p:blipFill>
        <p:spPr>
          <a:xfrm>
            <a:off x="1691680" y="620688"/>
            <a:ext cx="6957815" cy="3240360"/>
          </a:xfrm>
          <a:prstGeom prst="rect">
            <a:avLst/>
          </a:prstGeom>
        </p:spPr>
      </p:pic>
      <p:pic>
        <p:nvPicPr>
          <p:cNvPr id="5" name="Image 4" descr="Cré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317579">
            <a:off x="6520010" y="3549357"/>
            <a:ext cx="2106427" cy="15843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L'homm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404664"/>
            <a:ext cx="3905795" cy="39724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43608" y="4797152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dirty="0" smtClean="0">
                <a:latin typeface="Segoe Print" pitchFamily="2" charset="0"/>
              </a:rPr>
              <a:t>L’homme est le </a:t>
            </a:r>
            <a:r>
              <a:rPr lang="fr-FR" sz="2800" dirty="0" smtClean="0">
                <a:solidFill>
                  <a:srgbClr val="C00000"/>
                </a:solidFill>
                <a:latin typeface="Segoe Print" pitchFamily="2" charset="0"/>
              </a:rPr>
              <a:t>trésor </a:t>
            </a:r>
            <a:r>
              <a:rPr lang="fr-FR" sz="2800" dirty="0" smtClean="0">
                <a:latin typeface="Segoe Print" pitchFamily="2" charset="0"/>
              </a:rPr>
              <a:t>et le</a:t>
            </a:r>
            <a:r>
              <a:rPr lang="fr-FR" sz="2800" dirty="0" smtClean="0">
                <a:solidFill>
                  <a:srgbClr val="C00000"/>
                </a:solidFill>
                <a:latin typeface="Segoe Print" pitchFamily="2" charset="0"/>
              </a:rPr>
              <a:t> centre </a:t>
            </a:r>
            <a:r>
              <a:rPr lang="fr-FR" sz="2800" dirty="0" smtClean="0">
                <a:latin typeface="Segoe Print" pitchFamily="2" charset="0"/>
              </a:rPr>
              <a:t>de la Création</a:t>
            </a:r>
          </a:p>
          <a:p>
            <a:endParaRPr lang="fr-FR" sz="2800" dirty="0">
              <a:latin typeface="Segoe Print" pitchFamily="2" charset="0"/>
            </a:endParaRPr>
          </a:p>
        </p:txBody>
      </p:sp>
      <p:pic>
        <p:nvPicPr>
          <p:cNvPr id="4" name="Image 3" descr="L'homme 1.PNG"/>
          <p:cNvPicPr>
            <a:picLocks noChangeAspect="1"/>
          </p:cNvPicPr>
          <p:nvPr/>
        </p:nvPicPr>
        <p:blipFill>
          <a:blip r:embed="rId2" cstate="print"/>
          <a:srcRect l="36872" r="28099" b="58309"/>
          <a:stretch>
            <a:fillRect/>
          </a:stretch>
        </p:blipFill>
        <p:spPr>
          <a:xfrm>
            <a:off x="899592" y="1844824"/>
            <a:ext cx="2379395" cy="2880320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2771800" y="4365104"/>
            <a:ext cx="288032" cy="360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11560" y="4725144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3200" dirty="0" smtClean="0">
                <a:latin typeface="Segoe Print" pitchFamily="2" charset="0"/>
              </a:rPr>
              <a:t>Dieu </a:t>
            </a:r>
            <a:r>
              <a:rPr lang="fr-FR" sz="3200" dirty="0" smtClean="0">
                <a:latin typeface="Segoe Print" pitchFamily="2" charset="0"/>
              </a:rPr>
              <a:t>a </a:t>
            </a:r>
            <a:r>
              <a:rPr lang="fr-FR" sz="3200" dirty="0" smtClean="0">
                <a:solidFill>
                  <a:srgbClr val="C00000"/>
                </a:solidFill>
                <a:latin typeface="Segoe Print" pitchFamily="2" charset="0"/>
              </a:rPr>
              <a:t>confié</a:t>
            </a:r>
            <a:r>
              <a:rPr lang="fr-FR" sz="3200" dirty="0" smtClean="0">
                <a:latin typeface="Segoe Print" pitchFamily="2" charset="0"/>
              </a:rPr>
              <a:t> la </a:t>
            </a:r>
            <a:r>
              <a:rPr lang="fr-FR" sz="3200" dirty="0" smtClean="0">
                <a:latin typeface="Segoe Print" pitchFamily="2" charset="0"/>
              </a:rPr>
              <a:t>Création à l’homme </a:t>
            </a:r>
            <a:endParaRPr lang="fr-FR" sz="3200" dirty="0" smtClean="0">
              <a:latin typeface="Segoe Print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fr-FR" sz="2400" dirty="0" smtClean="0">
                <a:latin typeface="Segoe Print" pitchFamily="2" charset="0"/>
              </a:rPr>
              <a:t>L</a:t>
            </a:r>
            <a:r>
              <a:rPr lang="fr-FR" sz="2400" dirty="0" smtClean="0">
                <a:latin typeface="Segoe Print" pitchFamily="2" charset="0"/>
              </a:rPr>
              <a:t>’homme </a:t>
            </a:r>
            <a:r>
              <a:rPr lang="fr-FR" sz="2400" dirty="0" smtClean="0">
                <a:latin typeface="Segoe Print" pitchFamily="2" charset="0"/>
              </a:rPr>
              <a:t>l’aime et la protège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4" name="Image 3" descr="Création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260648"/>
            <a:ext cx="3902763" cy="43283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3463</TotalTime>
  <Words>279</Words>
  <Application>Microsoft Office PowerPoint</Application>
  <PresentationFormat>Affichage à l'écran (4:3)</PresentationFormat>
  <Paragraphs>54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Maman</dc:creator>
  <cp:lastModifiedBy>Maman</cp:lastModifiedBy>
  <cp:revision>26</cp:revision>
  <dcterms:created xsi:type="dcterms:W3CDTF">2017-10-04T07:53:34Z</dcterms:created>
  <dcterms:modified xsi:type="dcterms:W3CDTF">2017-11-30T17:08:55Z</dcterms:modified>
</cp:coreProperties>
</file>